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2"/>
  </p:notesMasterIdLst>
  <p:sldIdLst>
    <p:sldId id="256" r:id="rId2"/>
    <p:sldId id="259" r:id="rId3"/>
    <p:sldId id="262" r:id="rId4"/>
    <p:sldId id="284" r:id="rId5"/>
    <p:sldId id="260" r:id="rId6"/>
    <p:sldId id="261" r:id="rId7"/>
    <p:sldId id="285" r:id="rId8"/>
    <p:sldId id="263" r:id="rId9"/>
    <p:sldId id="264" r:id="rId10"/>
    <p:sldId id="265" r:id="rId11"/>
    <p:sldId id="266" r:id="rId12"/>
    <p:sldId id="267" r:id="rId13"/>
    <p:sldId id="268" r:id="rId14"/>
    <p:sldId id="269" r:id="rId15"/>
    <p:sldId id="270" r:id="rId16"/>
    <p:sldId id="283" r:id="rId17"/>
    <p:sldId id="282" r:id="rId18"/>
    <p:sldId id="277" r:id="rId19"/>
    <p:sldId id="286" r:id="rId20"/>
    <p:sldId id="287" r:id="rId21"/>
    <p:sldId id="278" r:id="rId22"/>
    <p:sldId id="275" r:id="rId23"/>
    <p:sldId id="276" r:id="rId24"/>
    <p:sldId id="271" r:id="rId25"/>
    <p:sldId id="279" r:id="rId26"/>
    <p:sldId id="272" r:id="rId27"/>
    <p:sldId id="273" r:id="rId28"/>
    <p:sldId id="274" r:id="rId29"/>
    <p:sldId id="288" r:id="rId30"/>
    <p:sldId id="289" r:id="rId31"/>
  </p:sldIdLst>
  <p:sldSz cx="9144000" cy="6858000" type="screen4x3"/>
  <p:notesSz cx="6858000" cy="9144000"/>
  <p:embeddedFontLst>
    <p:embeddedFont>
      <p:font typeface="Archistico" panose="02040802050405020203" pitchFamily="18" charset="0"/>
      <p:regular r:id="rId33"/>
      <p:bold r:id="rId34"/>
    </p:embeddedFont>
    <p:embeddedFont>
      <p:font typeface="Calibri" panose="020F0502020204030204" pitchFamily="34" charset="0"/>
      <p:regular r:id="rId35"/>
      <p:bold r:id="rId36"/>
      <p:italic r:id="rId37"/>
      <p:boldItalic r:id="rId38"/>
    </p:embeddedFont>
    <p:embeddedFont>
      <p:font typeface="Return To Sender" panose="02000000000000000000" pitchFamily="2" charset="0"/>
      <p:regular r:id="rId39"/>
    </p:embeddedFont>
    <p:embeddedFont>
      <p:font typeface="squeaky chalk sound" pitchFamily="2" charset="0"/>
      <p:regular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A6EDC9-9AEB-42FA-A1FC-2301C5CB17BD}" v="1238" dt="2018-12-30T22:18:19.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90" autoAdjust="0"/>
    <p:restoredTop sz="94691" autoAdjust="0"/>
  </p:normalViewPr>
  <p:slideViewPr>
    <p:cSldViewPr snapToGrid="0" showGuides="1">
      <p:cViewPr>
        <p:scale>
          <a:sx n="92" d="100"/>
          <a:sy n="92" d="100"/>
        </p:scale>
        <p:origin x="45" y="159"/>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3A1E5D15-6AE2-44CD-9A30-A802DB2792F4}"/>
    <pc:docChg chg="modSld modMainMaster">
      <pc:chgData name="Ken Merrihew" userId="bcb7a1e886d99f07" providerId="LiveId" clId="{3A1E5D15-6AE2-44CD-9A30-A802DB2792F4}" dt="2018-12-22T03:44:18.642" v="12"/>
      <pc:docMkLst>
        <pc:docMk/>
      </pc:docMkLst>
      <pc:sldChg chg="modTransition">
        <pc:chgData name="Ken Merrihew" userId="bcb7a1e886d99f07" providerId="LiveId" clId="{3A1E5D15-6AE2-44CD-9A30-A802DB2792F4}" dt="2018-12-22T03:43:48.351" v="11"/>
        <pc:sldMkLst>
          <pc:docMk/>
          <pc:sldMk cId="3295730367" sldId="256"/>
        </pc:sldMkLst>
      </pc:sldChg>
      <pc:sldChg chg="modTransition">
        <pc:chgData name="Ken Merrihew" userId="bcb7a1e886d99f07" providerId="LiveId" clId="{3A1E5D15-6AE2-44CD-9A30-A802DB2792F4}" dt="2018-12-22T03:44:18.642" v="12"/>
        <pc:sldMkLst>
          <pc:docMk/>
          <pc:sldMk cId="3841536110" sldId="259"/>
        </pc:sldMkLst>
      </pc:sldChg>
      <pc:sldChg chg="modTransition">
        <pc:chgData name="Ken Merrihew" userId="bcb7a1e886d99f07" providerId="LiveId" clId="{3A1E5D15-6AE2-44CD-9A30-A802DB2792F4}" dt="2018-12-22T03:43:48.351" v="11"/>
        <pc:sldMkLst>
          <pc:docMk/>
          <pc:sldMk cId="2205837974" sldId="260"/>
        </pc:sldMkLst>
      </pc:sldChg>
      <pc:sldChg chg="modSp modTransition">
        <pc:chgData name="Ken Merrihew" userId="bcb7a1e886d99f07" providerId="LiveId" clId="{3A1E5D15-6AE2-44CD-9A30-A802DB2792F4}" dt="2018-12-22T03:43:48.351" v="11"/>
        <pc:sldMkLst>
          <pc:docMk/>
          <pc:sldMk cId="1181193702" sldId="261"/>
        </pc:sldMkLst>
        <pc:spChg chg="mod">
          <ac:chgData name="Ken Merrihew" userId="bcb7a1e886d99f07" providerId="LiveId" clId="{3A1E5D15-6AE2-44CD-9A30-A802DB2792F4}" dt="2018-12-22T03:28:06.285" v="8" actId="1038"/>
          <ac:spMkLst>
            <pc:docMk/>
            <pc:sldMk cId="1181193702" sldId="261"/>
            <ac:spMk id="5" creationId="{BFE8C561-85E3-4301-B531-66B9AC65079E}"/>
          </ac:spMkLst>
        </pc:spChg>
      </pc:sldChg>
      <pc:sldChg chg="modTransition">
        <pc:chgData name="Ken Merrihew" userId="bcb7a1e886d99f07" providerId="LiveId" clId="{3A1E5D15-6AE2-44CD-9A30-A802DB2792F4}" dt="2018-12-22T03:43:48.351" v="11"/>
        <pc:sldMkLst>
          <pc:docMk/>
          <pc:sldMk cId="2607199422" sldId="262"/>
        </pc:sldMkLst>
      </pc:sldChg>
      <pc:sldChg chg="modTransition">
        <pc:chgData name="Ken Merrihew" userId="bcb7a1e886d99f07" providerId="LiveId" clId="{3A1E5D15-6AE2-44CD-9A30-A802DB2792F4}" dt="2018-12-22T03:43:48.351" v="11"/>
        <pc:sldMkLst>
          <pc:docMk/>
          <pc:sldMk cId="4216826390" sldId="263"/>
        </pc:sldMkLst>
      </pc:sldChg>
      <pc:sldChg chg="modTransition">
        <pc:chgData name="Ken Merrihew" userId="bcb7a1e886d99f07" providerId="LiveId" clId="{3A1E5D15-6AE2-44CD-9A30-A802DB2792F4}" dt="2018-12-22T03:43:48.351" v="11"/>
        <pc:sldMkLst>
          <pc:docMk/>
          <pc:sldMk cId="3059064558" sldId="264"/>
        </pc:sldMkLst>
      </pc:sldChg>
      <pc:sldChg chg="modSp modTransition">
        <pc:chgData name="Ken Merrihew" userId="bcb7a1e886d99f07" providerId="LiveId" clId="{3A1E5D15-6AE2-44CD-9A30-A802DB2792F4}" dt="2018-12-22T03:43:48.351" v="11"/>
        <pc:sldMkLst>
          <pc:docMk/>
          <pc:sldMk cId="2531035479" sldId="265"/>
        </pc:sldMkLst>
        <pc:spChg chg="mod">
          <ac:chgData name="Ken Merrihew" userId="bcb7a1e886d99f07" providerId="LiveId" clId="{3A1E5D15-6AE2-44CD-9A30-A802DB2792F4}" dt="2018-12-22T03:39:49.288" v="9" actId="20577"/>
          <ac:spMkLst>
            <pc:docMk/>
            <pc:sldMk cId="2531035479" sldId="265"/>
            <ac:spMk id="20" creationId="{365CD642-1DC6-4398-9E82-8D6E85DCFCB7}"/>
          </ac:spMkLst>
        </pc:spChg>
      </pc:sldChg>
      <pc:sldChg chg="modTransition">
        <pc:chgData name="Ken Merrihew" userId="bcb7a1e886d99f07" providerId="LiveId" clId="{3A1E5D15-6AE2-44CD-9A30-A802DB2792F4}" dt="2018-12-22T03:43:48.351" v="11"/>
        <pc:sldMkLst>
          <pc:docMk/>
          <pc:sldMk cId="871762649" sldId="266"/>
        </pc:sldMkLst>
      </pc:sldChg>
      <pc:sldChg chg="modTransition">
        <pc:chgData name="Ken Merrihew" userId="bcb7a1e886d99f07" providerId="LiveId" clId="{3A1E5D15-6AE2-44CD-9A30-A802DB2792F4}" dt="2018-12-22T03:43:48.351" v="11"/>
        <pc:sldMkLst>
          <pc:docMk/>
          <pc:sldMk cId="1542109006" sldId="267"/>
        </pc:sldMkLst>
      </pc:sldChg>
      <pc:sldChg chg="modTransition">
        <pc:chgData name="Ken Merrihew" userId="bcb7a1e886d99f07" providerId="LiveId" clId="{3A1E5D15-6AE2-44CD-9A30-A802DB2792F4}" dt="2018-12-22T03:43:48.351" v="11"/>
        <pc:sldMkLst>
          <pc:docMk/>
          <pc:sldMk cId="135572189" sldId="268"/>
        </pc:sldMkLst>
      </pc:sldChg>
      <pc:sldChg chg="modTransition">
        <pc:chgData name="Ken Merrihew" userId="bcb7a1e886d99f07" providerId="LiveId" clId="{3A1E5D15-6AE2-44CD-9A30-A802DB2792F4}" dt="2018-12-22T03:43:48.351" v="11"/>
        <pc:sldMkLst>
          <pc:docMk/>
          <pc:sldMk cId="1102372580" sldId="269"/>
        </pc:sldMkLst>
      </pc:sldChg>
      <pc:sldChg chg="modTransition">
        <pc:chgData name="Ken Merrihew" userId="bcb7a1e886d99f07" providerId="LiveId" clId="{3A1E5D15-6AE2-44CD-9A30-A802DB2792F4}" dt="2018-12-22T03:43:48.351" v="11"/>
        <pc:sldMkLst>
          <pc:docMk/>
          <pc:sldMk cId="2577803049" sldId="270"/>
        </pc:sldMkLst>
      </pc:sldChg>
      <pc:sldChg chg="modTransition">
        <pc:chgData name="Ken Merrihew" userId="bcb7a1e886d99f07" providerId="LiveId" clId="{3A1E5D15-6AE2-44CD-9A30-A802DB2792F4}" dt="2018-12-22T03:43:48.351" v="11"/>
        <pc:sldMkLst>
          <pc:docMk/>
          <pc:sldMk cId="3101833366" sldId="271"/>
        </pc:sldMkLst>
      </pc:sldChg>
      <pc:sldChg chg="modTransition">
        <pc:chgData name="Ken Merrihew" userId="bcb7a1e886d99f07" providerId="LiveId" clId="{3A1E5D15-6AE2-44CD-9A30-A802DB2792F4}" dt="2018-12-22T03:43:48.351" v="11"/>
        <pc:sldMkLst>
          <pc:docMk/>
          <pc:sldMk cId="2209433850" sldId="272"/>
        </pc:sldMkLst>
      </pc:sldChg>
      <pc:sldChg chg="modTransition">
        <pc:chgData name="Ken Merrihew" userId="bcb7a1e886d99f07" providerId="LiveId" clId="{3A1E5D15-6AE2-44CD-9A30-A802DB2792F4}" dt="2018-12-22T03:43:48.351" v="11"/>
        <pc:sldMkLst>
          <pc:docMk/>
          <pc:sldMk cId="2220788267" sldId="273"/>
        </pc:sldMkLst>
      </pc:sldChg>
      <pc:sldChg chg="modTransition">
        <pc:chgData name="Ken Merrihew" userId="bcb7a1e886d99f07" providerId="LiveId" clId="{3A1E5D15-6AE2-44CD-9A30-A802DB2792F4}" dt="2018-12-22T03:43:48.351" v="11"/>
        <pc:sldMkLst>
          <pc:docMk/>
          <pc:sldMk cId="777886019" sldId="274"/>
        </pc:sldMkLst>
      </pc:sldChg>
      <pc:sldChg chg="modTransition">
        <pc:chgData name="Ken Merrihew" userId="bcb7a1e886d99f07" providerId="LiveId" clId="{3A1E5D15-6AE2-44CD-9A30-A802DB2792F4}" dt="2018-12-22T03:43:48.351" v="11"/>
        <pc:sldMkLst>
          <pc:docMk/>
          <pc:sldMk cId="766092001" sldId="275"/>
        </pc:sldMkLst>
      </pc:sldChg>
      <pc:sldChg chg="modTransition">
        <pc:chgData name="Ken Merrihew" userId="bcb7a1e886d99f07" providerId="LiveId" clId="{3A1E5D15-6AE2-44CD-9A30-A802DB2792F4}" dt="2018-12-22T03:43:48.351" v="11"/>
        <pc:sldMkLst>
          <pc:docMk/>
          <pc:sldMk cId="1868745281" sldId="276"/>
        </pc:sldMkLst>
      </pc:sldChg>
      <pc:sldMasterChg chg="modTransition modSldLayout">
        <pc:chgData name="Ken Merrihew" userId="bcb7a1e886d99f07" providerId="LiveId" clId="{3A1E5D15-6AE2-44CD-9A30-A802DB2792F4}" dt="2018-12-22T03:43:48.351" v="11"/>
        <pc:sldMasterMkLst>
          <pc:docMk/>
          <pc:sldMasterMk cId="3976050503" sldId="2147483660"/>
        </pc:sldMasterMkLst>
        <pc:sldLayoutChg chg="modTransition">
          <pc:chgData name="Ken Merrihew" userId="bcb7a1e886d99f07" providerId="LiveId" clId="{3A1E5D15-6AE2-44CD-9A30-A802DB2792F4}" dt="2018-12-22T03:43:48.351" v="11"/>
          <pc:sldLayoutMkLst>
            <pc:docMk/>
            <pc:sldMasterMk cId="3976050503" sldId="2147483660"/>
            <pc:sldLayoutMk cId="1797957752" sldId="2147483661"/>
          </pc:sldLayoutMkLst>
        </pc:sldLayoutChg>
        <pc:sldLayoutChg chg="modTransition">
          <pc:chgData name="Ken Merrihew" userId="bcb7a1e886d99f07" providerId="LiveId" clId="{3A1E5D15-6AE2-44CD-9A30-A802DB2792F4}" dt="2018-12-22T03:43:48.351" v="11"/>
          <pc:sldLayoutMkLst>
            <pc:docMk/>
            <pc:sldMasterMk cId="3976050503" sldId="2147483660"/>
            <pc:sldLayoutMk cId="2823720057" sldId="2147483662"/>
          </pc:sldLayoutMkLst>
        </pc:sldLayoutChg>
        <pc:sldLayoutChg chg="modTransition">
          <pc:chgData name="Ken Merrihew" userId="bcb7a1e886d99f07" providerId="LiveId" clId="{3A1E5D15-6AE2-44CD-9A30-A802DB2792F4}" dt="2018-12-22T03:43:48.351" v="11"/>
          <pc:sldLayoutMkLst>
            <pc:docMk/>
            <pc:sldMasterMk cId="3976050503" sldId="2147483660"/>
            <pc:sldLayoutMk cId="1579137726" sldId="2147483663"/>
          </pc:sldLayoutMkLst>
        </pc:sldLayoutChg>
        <pc:sldLayoutChg chg="modTransition">
          <pc:chgData name="Ken Merrihew" userId="bcb7a1e886d99f07" providerId="LiveId" clId="{3A1E5D15-6AE2-44CD-9A30-A802DB2792F4}" dt="2018-12-22T03:43:48.351" v="11"/>
          <pc:sldLayoutMkLst>
            <pc:docMk/>
            <pc:sldMasterMk cId="3976050503" sldId="2147483660"/>
            <pc:sldLayoutMk cId="4074237397" sldId="2147483664"/>
          </pc:sldLayoutMkLst>
        </pc:sldLayoutChg>
        <pc:sldLayoutChg chg="modTransition">
          <pc:chgData name="Ken Merrihew" userId="bcb7a1e886d99f07" providerId="LiveId" clId="{3A1E5D15-6AE2-44CD-9A30-A802DB2792F4}" dt="2018-12-22T03:43:48.351" v="11"/>
          <pc:sldLayoutMkLst>
            <pc:docMk/>
            <pc:sldMasterMk cId="3976050503" sldId="2147483660"/>
            <pc:sldLayoutMk cId="1419316013" sldId="2147483665"/>
          </pc:sldLayoutMkLst>
        </pc:sldLayoutChg>
        <pc:sldLayoutChg chg="modTransition">
          <pc:chgData name="Ken Merrihew" userId="bcb7a1e886d99f07" providerId="LiveId" clId="{3A1E5D15-6AE2-44CD-9A30-A802DB2792F4}" dt="2018-12-22T03:43:48.351" v="11"/>
          <pc:sldLayoutMkLst>
            <pc:docMk/>
            <pc:sldMasterMk cId="3976050503" sldId="2147483660"/>
            <pc:sldLayoutMk cId="3085745891" sldId="2147483666"/>
          </pc:sldLayoutMkLst>
        </pc:sldLayoutChg>
        <pc:sldLayoutChg chg="modTransition">
          <pc:chgData name="Ken Merrihew" userId="bcb7a1e886d99f07" providerId="LiveId" clId="{3A1E5D15-6AE2-44CD-9A30-A802DB2792F4}" dt="2018-12-22T03:43:48.351" v="11"/>
          <pc:sldLayoutMkLst>
            <pc:docMk/>
            <pc:sldMasterMk cId="3976050503" sldId="2147483660"/>
            <pc:sldLayoutMk cId="3403423893" sldId="2147483667"/>
          </pc:sldLayoutMkLst>
        </pc:sldLayoutChg>
        <pc:sldLayoutChg chg="modTransition">
          <pc:chgData name="Ken Merrihew" userId="bcb7a1e886d99f07" providerId="LiveId" clId="{3A1E5D15-6AE2-44CD-9A30-A802DB2792F4}" dt="2018-12-22T03:43:48.351" v="11"/>
          <pc:sldLayoutMkLst>
            <pc:docMk/>
            <pc:sldMasterMk cId="3976050503" sldId="2147483660"/>
            <pc:sldLayoutMk cId="1638847772" sldId="2147483668"/>
          </pc:sldLayoutMkLst>
        </pc:sldLayoutChg>
        <pc:sldLayoutChg chg="modTransition">
          <pc:chgData name="Ken Merrihew" userId="bcb7a1e886d99f07" providerId="LiveId" clId="{3A1E5D15-6AE2-44CD-9A30-A802DB2792F4}" dt="2018-12-22T03:43:48.351" v="11"/>
          <pc:sldLayoutMkLst>
            <pc:docMk/>
            <pc:sldMasterMk cId="3976050503" sldId="2147483660"/>
            <pc:sldLayoutMk cId="2125386951" sldId="2147483669"/>
          </pc:sldLayoutMkLst>
        </pc:sldLayoutChg>
        <pc:sldLayoutChg chg="modTransition">
          <pc:chgData name="Ken Merrihew" userId="bcb7a1e886d99f07" providerId="LiveId" clId="{3A1E5D15-6AE2-44CD-9A30-A802DB2792F4}" dt="2018-12-22T03:43:48.351" v="11"/>
          <pc:sldLayoutMkLst>
            <pc:docMk/>
            <pc:sldMasterMk cId="3976050503" sldId="2147483660"/>
            <pc:sldLayoutMk cId="3045222364" sldId="2147483670"/>
          </pc:sldLayoutMkLst>
        </pc:sldLayoutChg>
        <pc:sldLayoutChg chg="modTransition">
          <pc:chgData name="Ken Merrihew" userId="bcb7a1e886d99f07" providerId="LiveId" clId="{3A1E5D15-6AE2-44CD-9A30-A802DB2792F4}" dt="2018-12-22T03:43:48.351" v="11"/>
          <pc:sldLayoutMkLst>
            <pc:docMk/>
            <pc:sldMasterMk cId="3976050503" sldId="2147483660"/>
            <pc:sldLayoutMk cId="466649960" sldId="2147483671"/>
          </pc:sldLayoutMkLst>
        </pc:sldLayoutChg>
      </pc:sldMasterChg>
    </pc:docChg>
  </pc:docChgLst>
  <pc:docChgLst>
    <pc:chgData name="Ken Merrihew" userId="bcb7a1e886d99f07" providerId="LiveId" clId="{69A6EDC9-9AEB-42FA-A1FC-2301C5CB17BD}"/>
    <pc:docChg chg="undo custSel addSld delSld modSld sldOrd">
      <pc:chgData name="Ken Merrihew" userId="bcb7a1e886d99f07" providerId="LiveId" clId="{69A6EDC9-9AEB-42FA-A1FC-2301C5CB17BD}" dt="2018-12-30T22:18:19.865" v="4897"/>
      <pc:docMkLst>
        <pc:docMk/>
      </pc:docMkLst>
      <pc:sldChg chg="addSp delSp modSp">
        <pc:chgData name="Ken Merrihew" userId="bcb7a1e886d99f07" providerId="LiveId" clId="{69A6EDC9-9AEB-42FA-A1FC-2301C5CB17BD}" dt="2018-12-26T21:18:18.388" v="700" actId="478"/>
        <pc:sldMkLst>
          <pc:docMk/>
          <pc:sldMk cId="3295730367" sldId="256"/>
        </pc:sldMkLst>
        <pc:spChg chg="add del">
          <ac:chgData name="Ken Merrihew" userId="bcb7a1e886d99f07" providerId="LiveId" clId="{69A6EDC9-9AEB-42FA-A1FC-2301C5CB17BD}" dt="2018-12-26T21:17:24.412" v="667"/>
          <ac:spMkLst>
            <pc:docMk/>
            <pc:sldMk cId="3295730367" sldId="256"/>
            <ac:spMk id="3" creationId="{D5A3E13F-5C1A-4755-8590-4E22560E41E3}"/>
          </ac:spMkLst>
        </pc:spChg>
        <pc:spChg chg="add del mod">
          <ac:chgData name="Ken Merrihew" userId="bcb7a1e886d99f07" providerId="LiveId" clId="{69A6EDC9-9AEB-42FA-A1FC-2301C5CB17BD}" dt="2018-12-26T21:18:13.018" v="699" actId="1036"/>
          <ac:spMkLst>
            <pc:docMk/>
            <pc:sldMk cId="3295730367" sldId="256"/>
            <ac:spMk id="4" creationId="{37E5A441-F0EC-4B49-B373-C628B0C6A80D}"/>
          </ac:spMkLst>
        </pc:spChg>
        <pc:cxnChg chg="add del mod">
          <ac:chgData name="Ken Merrihew" userId="bcb7a1e886d99f07" providerId="LiveId" clId="{69A6EDC9-9AEB-42FA-A1FC-2301C5CB17BD}" dt="2018-12-26T21:18:18.388" v="700" actId="478"/>
          <ac:cxnSpMkLst>
            <pc:docMk/>
            <pc:sldMk cId="3295730367" sldId="256"/>
            <ac:cxnSpMk id="5" creationId="{18A253F4-4DE3-49A7-AA3C-93C9AA6CE621}"/>
          </ac:cxnSpMkLst>
        </pc:cxnChg>
      </pc:sldChg>
      <pc:sldChg chg="addSp delSp modSp setBg modAnim">
        <pc:chgData name="Ken Merrihew" userId="bcb7a1e886d99f07" providerId="LiveId" clId="{69A6EDC9-9AEB-42FA-A1FC-2301C5CB17BD}" dt="2018-12-30T21:47:42.616" v="4781"/>
        <pc:sldMkLst>
          <pc:docMk/>
          <pc:sldMk cId="3841536110" sldId="259"/>
        </pc:sldMkLst>
        <pc:spChg chg="del mod">
          <ac:chgData name="Ken Merrihew" userId="bcb7a1e886d99f07" providerId="LiveId" clId="{69A6EDC9-9AEB-42FA-A1FC-2301C5CB17BD}" dt="2018-12-30T21:47:24.977" v="4778" actId="478"/>
          <ac:spMkLst>
            <pc:docMk/>
            <pc:sldMk cId="3841536110" sldId="259"/>
            <ac:spMk id="2" creationId="{26986668-51F2-47E1-AB62-1B1B51543347}"/>
          </ac:spMkLst>
        </pc:spChg>
        <pc:spChg chg="add mod">
          <ac:chgData name="Ken Merrihew" userId="bcb7a1e886d99f07" providerId="LiveId" clId="{69A6EDC9-9AEB-42FA-A1FC-2301C5CB17BD}" dt="2018-12-29T23:28:17.980" v="3748" actId="1035"/>
          <ac:spMkLst>
            <pc:docMk/>
            <pc:sldMk cId="3841536110" sldId="259"/>
            <ac:spMk id="5" creationId="{0B01857F-AE35-4712-B380-98F1CD1F0B39}"/>
          </ac:spMkLst>
        </pc:spChg>
        <pc:spChg chg="add">
          <ac:chgData name="Ken Merrihew" userId="bcb7a1e886d99f07" providerId="LiveId" clId="{69A6EDC9-9AEB-42FA-A1FC-2301C5CB17BD}" dt="2018-12-30T21:47:26.399" v="4779"/>
          <ac:spMkLst>
            <pc:docMk/>
            <pc:sldMk cId="3841536110" sldId="259"/>
            <ac:spMk id="6" creationId="{86FE1E9E-97A8-43CB-A7B8-5E4334062D5D}"/>
          </ac:spMkLst>
        </pc:spChg>
        <pc:spChg chg="mod">
          <ac:chgData name="Ken Merrihew" userId="bcb7a1e886d99f07" providerId="LiveId" clId="{69A6EDC9-9AEB-42FA-A1FC-2301C5CB17BD}" dt="2018-12-29T23:02:08.967" v="3728" actId="313"/>
          <ac:spMkLst>
            <pc:docMk/>
            <pc:sldMk cId="3841536110" sldId="259"/>
            <ac:spMk id="8" creationId="{4CF62965-11AD-46EF-865C-D9038E2E4D53}"/>
          </ac:spMkLst>
        </pc:spChg>
        <pc:picChg chg="add mod ord">
          <ac:chgData name="Ken Merrihew" userId="bcb7a1e886d99f07" providerId="LiveId" clId="{69A6EDC9-9AEB-42FA-A1FC-2301C5CB17BD}" dt="2018-12-29T20:05:52.132" v="3377" actId="1076"/>
          <ac:picMkLst>
            <pc:docMk/>
            <pc:sldMk cId="3841536110" sldId="259"/>
            <ac:picMk id="2050" creationId="{2C04B091-A202-4F51-AE24-14ED7837CBB7}"/>
          </ac:picMkLst>
        </pc:picChg>
        <pc:cxnChg chg="add del mod">
          <ac:chgData name="Ken Merrihew" userId="bcb7a1e886d99f07" providerId="LiveId" clId="{69A6EDC9-9AEB-42FA-A1FC-2301C5CB17BD}" dt="2018-12-26T21:18:34.588" v="703" actId="478"/>
          <ac:cxnSpMkLst>
            <pc:docMk/>
            <pc:sldMk cId="3841536110" sldId="259"/>
            <ac:cxnSpMk id="4" creationId="{7BDA0035-2FB3-47AE-BD08-C7C3BDD9A357}"/>
          </ac:cxnSpMkLst>
        </pc:cxnChg>
      </pc:sldChg>
      <pc:sldChg chg="addSp delSp setBg">
        <pc:chgData name="Ken Merrihew" userId="bcb7a1e886d99f07" providerId="LiveId" clId="{69A6EDC9-9AEB-42FA-A1FC-2301C5CB17BD}" dt="2018-12-30T21:49:45.363" v="4795"/>
        <pc:sldMkLst>
          <pc:docMk/>
          <pc:sldMk cId="2205837974" sldId="260"/>
        </pc:sldMkLst>
        <pc:spChg chg="del">
          <ac:chgData name="Ken Merrihew" userId="bcb7a1e886d99f07" providerId="LiveId" clId="{69A6EDC9-9AEB-42FA-A1FC-2301C5CB17BD}" dt="2018-12-26T21:18:27.943" v="701" actId="478"/>
          <ac:spMkLst>
            <pc:docMk/>
            <pc:sldMk cId="2205837974" sldId="260"/>
            <ac:spMk id="2" creationId="{26986668-51F2-47E1-AB62-1B1B51543347}"/>
          </ac:spMkLst>
        </pc:spChg>
        <pc:spChg chg="add del">
          <ac:chgData name="Ken Merrihew" userId="bcb7a1e886d99f07" providerId="LiveId" clId="{69A6EDC9-9AEB-42FA-A1FC-2301C5CB17BD}" dt="2018-12-30T21:49:33.123" v="4792" actId="478"/>
          <ac:spMkLst>
            <pc:docMk/>
            <pc:sldMk cId="2205837974" sldId="260"/>
            <ac:spMk id="5" creationId="{386B6B6F-27DE-4344-8B74-6EF73DC68B47}"/>
          </ac:spMkLst>
        </pc:spChg>
        <pc:spChg chg="add">
          <ac:chgData name="Ken Merrihew" userId="bcb7a1e886d99f07" providerId="LiveId" clId="{69A6EDC9-9AEB-42FA-A1FC-2301C5CB17BD}" dt="2018-12-30T21:49:34.488" v="4793"/>
          <ac:spMkLst>
            <pc:docMk/>
            <pc:sldMk cId="2205837974" sldId="260"/>
            <ac:spMk id="6" creationId="{BB502007-B950-48A1-94E5-A69B78831413}"/>
          </ac:spMkLst>
        </pc:spChg>
      </pc:sldChg>
      <pc:sldChg chg="addSp delSp setBg">
        <pc:chgData name="Ken Merrihew" userId="bcb7a1e886d99f07" providerId="LiveId" clId="{69A6EDC9-9AEB-42FA-A1FC-2301C5CB17BD}" dt="2018-12-30T21:51:06.746" v="4799"/>
        <pc:sldMkLst>
          <pc:docMk/>
          <pc:sldMk cId="1181193702" sldId="261"/>
        </pc:sldMkLst>
        <pc:spChg chg="del">
          <ac:chgData name="Ken Merrihew" userId="bcb7a1e886d99f07" providerId="LiveId" clId="{69A6EDC9-9AEB-42FA-A1FC-2301C5CB17BD}" dt="2018-12-26T21:18:43.391" v="704" actId="478"/>
          <ac:spMkLst>
            <pc:docMk/>
            <pc:sldMk cId="1181193702" sldId="261"/>
            <ac:spMk id="2" creationId="{26986668-51F2-47E1-AB62-1B1B51543347}"/>
          </ac:spMkLst>
        </pc:spChg>
        <pc:spChg chg="add del">
          <ac:chgData name="Ken Merrihew" userId="bcb7a1e886d99f07" providerId="LiveId" clId="{69A6EDC9-9AEB-42FA-A1FC-2301C5CB17BD}" dt="2018-12-30T21:49:55.183" v="4796" actId="478"/>
          <ac:spMkLst>
            <pc:docMk/>
            <pc:sldMk cId="1181193702" sldId="261"/>
            <ac:spMk id="4" creationId="{DD858602-B6A1-47C3-8B26-81486AC803AE}"/>
          </ac:spMkLst>
        </pc:spChg>
        <pc:spChg chg="add">
          <ac:chgData name="Ken Merrihew" userId="bcb7a1e886d99f07" providerId="LiveId" clId="{69A6EDC9-9AEB-42FA-A1FC-2301C5CB17BD}" dt="2018-12-30T21:49:56.873" v="4797"/>
          <ac:spMkLst>
            <pc:docMk/>
            <pc:sldMk cId="1181193702" sldId="261"/>
            <ac:spMk id="6" creationId="{3932CF22-6CDC-4185-AA9B-52018EFD9C48}"/>
          </ac:spMkLst>
        </pc:spChg>
      </pc:sldChg>
      <pc:sldChg chg="addSp delSp ord setBg">
        <pc:chgData name="Ken Merrihew" userId="bcb7a1e886d99f07" providerId="LiveId" clId="{69A6EDC9-9AEB-42FA-A1FC-2301C5CB17BD}" dt="2018-12-30T21:48:34.342" v="4787"/>
        <pc:sldMkLst>
          <pc:docMk/>
          <pc:sldMk cId="2607199422" sldId="262"/>
        </pc:sldMkLst>
        <pc:spChg chg="del">
          <ac:chgData name="Ken Merrihew" userId="bcb7a1e886d99f07" providerId="LiveId" clId="{69A6EDC9-9AEB-42FA-A1FC-2301C5CB17BD}" dt="2018-12-26T21:18:50.631" v="706" actId="478"/>
          <ac:spMkLst>
            <pc:docMk/>
            <pc:sldMk cId="2607199422" sldId="262"/>
            <ac:spMk id="2" creationId="{26986668-51F2-47E1-AB62-1B1B51543347}"/>
          </ac:spMkLst>
        </pc:spChg>
        <pc:spChg chg="add del">
          <ac:chgData name="Ken Merrihew" userId="bcb7a1e886d99f07" providerId="LiveId" clId="{69A6EDC9-9AEB-42FA-A1FC-2301C5CB17BD}" dt="2018-12-30T21:47:59.506" v="4782" actId="478"/>
          <ac:spMkLst>
            <pc:docMk/>
            <pc:sldMk cId="2607199422" sldId="262"/>
            <ac:spMk id="3" creationId="{9F791FAD-426F-4252-90D2-E66A2F1A3524}"/>
          </ac:spMkLst>
        </pc:spChg>
        <pc:spChg chg="add">
          <ac:chgData name="Ken Merrihew" userId="bcb7a1e886d99f07" providerId="LiveId" clId="{69A6EDC9-9AEB-42FA-A1FC-2301C5CB17BD}" dt="2018-12-30T21:48:01.036" v="4783"/>
          <ac:spMkLst>
            <pc:docMk/>
            <pc:sldMk cId="2607199422" sldId="262"/>
            <ac:spMk id="4" creationId="{B17B24A4-98A7-41C5-B6D0-A65E9B1B33C3}"/>
          </ac:spMkLst>
        </pc:spChg>
      </pc:sldChg>
      <pc:sldChg chg="addSp delSp modSp setBg modAnim">
        <pc:chgData name="Ken Merrihew" userId="bcb7a1e886d99f07" providerId="LiveId" clId="{69A6EDC9-9AEB-42FA-A1FC-2301C5CB17BD}" dt="2018-12-30T21:52:17.501" v="4807"/>
        <pc:sldMkLst>
          <pc:docMk/>
          <pc:sldMk cId="4216826390" sldId="263"/>
        </pc:sldMkLst>
        <pc:spChg chg="del">
          <ac:chgData name="Ken Merrihew" userId="bcb7a1e886d99f07" providerId="LiveId" clId="{69A6EDC9-9AEB-42FA-A1FC-2301C5CB17BD}" dt="2018-12-26T21:18:53.893" v="708" actId="478"/>
          <ac:spMkLst>
            <pc:docMk/>
            <pc:sldMk cId="4216826390" sldId="263"/>
            <ac:spMk id="2" creationId="{26986668-51F2-47E1-AB62-1B1B51543347}"/>
          </ac:spMkLst>
        </pc:spChg>
        <pc:spChg chg="mod">
          <ac:chgData name="Ken Merrihew" userId="bcb7a1e886d99f07" providerId="LiveId" clId="{69A6EDC9-9AEB-42FA-A1FC-2301C5CB17BD}" dt="2018-12-29T04:11:07.689" v="3284" actId="1076"/>
          <ac:spMkLst>
            <pc:docMk/>
            <pc:sldMk cId="4216826390" sldId="263"/>
            <ac:spMk id="6" creationId="{DAB2B980-7FC2-41C7-8345-A14D611E6733}"/>
          </ac:spMkLst>
        </pc:spChg>
        <pc:spChg chg="mod">
          <ac:chgData name="Ken Merrihew" userId="bcb7a1e886d99f07" providerId="LiveId" clId="{69A6EDC9-9AEB-42FA-A1FC-2301C5CB17BD}" dt="2018-12-27T20:33:04.508" v="2713" actId="20577"/>
          <ac:spMkLst>
            <pc:docMk/>
            <pc:sldMk cId="4216826390" sldId="263"/>
            <ac:spMk id="7" creationId="{AAF8E2E1-15DF-46A9-9FD8-9FD9E22D9FF5}"/>
          </ac:spMkLst>
        </pc:spChg>
        <pc:spChg chg="add del">
          <ac:chgData name="Ken Merrihew" userId="bcb7a1e886d99f07" providerId="LiveId" clId="{69A6EDC9-9AEB-42FA-A1FC-2301C5CB17BD}" dt="2018-12-30T21:52:00.346" v="4804" actId="478"/>
          <ac:spMkLst>
            <pc:docMk/>
            <pc:sldMk cId="4216826390" sldId="263"/>
            <ac:spMk id="11" creationId="{9308D251-20B5-49D8-90C0-0049CC7200D3}"/>
          </ac:spMkLst>
        </pc:spChg>
        <pc:spChg chg="add">
          <ac:chgData name="Ken Merrihew" userId="bcb7a1e886d99f07" providerId="LiveId" clId="{69A6EDC9-9AEB-42FA-A1FC-2301C5CB17BD}" dt="2018-12-30T21:52:17.501" v="4807"/>
          <ac:spMkLst>
            <pc:docMk/>
            <pc:sldMk cId="4216826390" sldId="263"/>
            <ac:spMk id="12" creationId="{2F9A0C4A-CE4F-4C84-B028-2C6C4F6DEFD3}"/>
          </ac:spMkLst>
        </pc:spChg>
      </pc:sldChg>
      <pc:sldChg chg="addSp delSp setBg">
        <pc:chgData name="Ken Merrihew" userId="bcb7a1e886d99f07" providerId="LiveId" clId="{69A6EDC9-9AEB-42FA-A1FC-2301C5CB17BD}" dt="2018-12-30T21:52:44.174" v="4811"/>
        <pc:sldMkLst>
          <pc:docMk/>
          <pc:sldMk cId="3059064558" sldId="264"/>
        </pc:sldMkLst>
        <pc:spChg chg="del">
          <ac:chgData name="Ken Merrihew" userId="bcb7a1e886d99f07" providerId="LiveId" clId="{69A6EDC9-9AEB-42FA-A1FC-2301C5CB17BD}" dt="2018-12-26T21:18:58.935" v="710" actId="478"/>
          <ac:spMkLst>
            <pc:docMk/>
            <pc:sldMk cId="3059064558" sldId="264"/>
            <ac:spMk id="2" creationId="{26986668-51F2-47E1-AB62-1B1B51543347}"/>
          </ac:spMkLst>
        </pc:spChg>
        <pc:spChg chg="add del">
          <ac:chgData name="Ken Merrihew" userId="bcb7a1e886d99f07" providerId="LiveId" clId="{69A6EDC9-9AEB-42FA-A1FC-2301C5CB17BD}" dt="2018-12-30T21:52:30.060" v="4808" actId="478"/>
          <ac:spMkLst>
            <pc:docMk/>
            <pc:sldMk cId="3059064558" sldId="264"/>
            <ac:spMk id="19" creationId="{A4EE2564-F271-4FE8-9D78-E249B13E57A1}"/>
          </ac:spMkLst>
        </pc:spChg>
        <pc:spChg chg="add">
          <ac:chgData name="Ken Merrihew" userId="bcb7a1e886d99f07" providerId="LiveId" clId="{69A6EDC9-9AEB-42FA-A1FC-2301C5CB17BD}" dt="2018-12-30T21:52:31.466" v="4809"/>
          <ac:spMkLst>
            <pc:docMk/>
            <pc:sldMk cId="3059064558" sldId="264"/>
            <ac:spMk id="20" creationId="{5CFBCCBA-71BC-42A2-B901-03F6D3064149}"/>
          </ac:spMkLst>
        </pc:spChg>
      </pc:sldChg>
      <pc:sldChg chg="addSp delSp modSp setBg modAnim">
        <pc:chgData name="Ken Merrihew" userId="bcb7a1e886d99f07" providerId="LiveId" clId="{69A6EDC9-9AEB-42FA-A1FC-2301C5CB17BD}" dt="2018-12-30T22:10:13.389" v="4815"/>
        <pc:sldMkLst>
          <pc:docMk/>
          <pc:sldMk cId="2531035479" sldId="265"/>
        </pc:sldMkLst>
        <pc:spChg chg="del">
          <ac:chgData name="Ken Merrihew" userId="bcb7a1e886d99f07" providerId="LiveId" clId="{69A6EDC9-9AEB-42FA-A1FC-2301C5CB17BD}" dt="2018-12-26T21:19:05.430" v="712" actId="478"/>
          <ac:spMkLst>
            <pc:docMk/>
            <pc:sldMk cId="2531035479" sldId="265"/>
            <ac:spMk id="2" creationId="{26986668-51F2-47E1-AB62-1B1B51543347}"/>
          </ac:spMkLst>
        </pc:spChg>
        <pc:spChg chg="add del">
          <ac:chgData name="Ken Merrihew" userId="bcb7a1e886d99f07" providerId="LiveId" clId="{69A6EDC9-9AEB-42FA-A1FC-2301C5CB17BD}" dt="2018-12-30T21:52:49.935" v="4812" actId="478"/>
          <ac:spMkLst>
            <pc:docMk/>
            <pc:sldMk cId="2531035479" sldId="265"/>
            <ac:spMk id="9" creationId="{863122A1-228C-496F-9A40-52CE34A4B908}"/>
          </ac:spMkLst>
        </pc:spChg>
        <pc:spChg chg="add mod">
          <ac:chgData name="Ken Merrihew" userId="bcb7a1e886d99f07" providerId="LiveId" clId="{69A6EDC9-9AEB-42FA-A1FC-2301C5CB17BD}" dt="2018-12-29T21:17:59.317" v="3719" actId="1035"/>
          <ac:spMkLst>
            <pc:docMk/>
            <pc:sldMk cId="2531035479" sldId="265"/>
            <ac:spMk id="10" creationId="{AEC7A94B-D34C-45BD-8308-F28012B06DF5}"/>
          </ac:spMkLst>
        </pc:spChg>
        <pc:spChg chg="add mod">
          <ac:chgData name="Ken Merrihew" userId="bcb7a1e886d99f07" providerId="LiveId" clId="{69A6EDC9-9AEB-42FA-A1FC-2301C5CB17BD}" dt="2018-12-29T21:17:59.317" v="3719" actId="1035"/>
          <ac:spMkLst>
            <pc:docMk/>
            <pc:sldMk cId="2531035479" sldId="265"/>
            <ac:spMk id="11" creationId="{EB8E78B2-D57D-44CC-AC36-E70C278FD3F3}"/>
          </ac:spMkLst>
        </pc:spChg>
        <pc:spChg chg="add">
          <ac:chgData name="Ken Merrihew" userId="bcb7a1e886d99f07" providerId="LiveId" clId="{69A6EDC9-9AEB-42FA-A1FC-2301C5CB17BD}" dt="2018-12-30T21:52:52.123" v="4813"/>
          <ac:spMkLst>
            <pc:docMk/>
            <pc:sldMk cId="2531035479" sldId="265"/>
            <ac:spMk id="12" creationId="{5E692D7D-E0B0-42F0-AB0E-2EB60DCA4AD1}"/>
          </ac:spMkLst>
        </pc:spChg>
        <pc:spChg chg="mod">
          <ac:chgData name="Ken Merrihew" userId="bcb7a1e886d99f07" providerId="LiveId" clId="{69A6EDC9-9AEB-42FA-A1FC-2301C5CB17BD}" dt="2018-12-29T21:17:47.354" v="3690" actId="6549"/>
          <ac:spMkLst>
            <pc:docMk/>
            <pc:sldMk cId="2531035479" sldId="265"/>
            <ac:spMk id="19" creationId="{8BCC5C88-99E2-43C9-A078-A1000F313552}"/>
          </ac:spMkLst>
        </pc:spChg>
        <pc:spChg chg="mod">
          <ac:chgData name="Ken Merrihew" userId="bcb7a1e886d99f07" providerId="LiveId" clId="{69A6EDC9-9AEB-42FA-A1FC-2301C5CB17BD}" dt="2018-12-29T21:17:01.858" v="3573" actId="6549"/>
          <ac:spMkLst>
            <pc:docMk/>
            <pc:sldMk cId="2531035479" sldId="265"/>
            <ac:spMk id="20" creationId="{365CD642-1DC6-4398-9E82-8D6E85DCFCB7}"/>
          </ac:spMkLst>
        </pc:spChg>
        <pc:spChg chg="mod">
          <ac:chgData name="Ken Merrihew" userId="bcb7a1e886d99f07" providerId="LiveId" clId="{69A6EDC9-9AEB-42FA-A1FC-2301C5CB17BD}" dt="2018-12-27T20:34:23.968" v="2735" actId="20577"/>
          <ac:spMkLst>
            <pc:docMk/>
            <pc:sldMk cId="2531035479" sldId="265"/>
            <ac:spMk id="22" creationId="{4715A262-4CF5-4296-BCDC-77C6F55D8326}"/>
          </ac:spMkLst>
        </pc:spChg>
      </pc:sldChg>
      <pc:sldChg chg="addSp delSp setBg">
        <pc:chgData name="Ken Merrihew" userId="bcb7a1e886d99f07" providerId="LiveId" clId="{69A6EDC9-9AEB-42FA-A1FC-2301C5CB17BD}" dt="2018-12-30T22:10:30.608" v="4819"/>
        <pc:sldMkLst>
          <pc:docMk/>
          <pc:sldMk cId="871762649" sldId="266"/>
        </pc:sldMkLst>
        <pc:spChg chg="del">
          <ac:chgData name="Ken Merrihew" userId="bcb7a1e886d99f07" providerId="LiveId" clId="{69A6EDC9-9AEB-42FA-A1FC-2301C5CB17BD}" dt="2018-12-26T21:19:08.891" v="714" actId="478"/>
          <ac:spMkLst>
            <pc:docMk/>
            <pc:sldMk cId="871762649" sldId="266"/>
            <ac:spMk id="2" creationId="{26986668-51F2-47E1-AB62-1B1B51543347}"/>
          </ac:spMkLst>
        </pc:spChg>
        <pc:spChg chg="add del">
          <ac:chgData name="Ken Merrihew" userId="bcb7a1e886d99f07" providerId="LiveId" clId="{69A6EDC9-9AEB-42FA-A1FC-2301C5CB17BD}" dt="2018-12-30T22:10:23.284" v="4816" actId="478"/>
          <ac:spMkLst>
            <pc:docMk/>
            <pc:sldMk cId="871762649" sldId="266"/>
            <ac:spMk id="3" creationId="{9B3261A3-D338-40B1-A42D-F2CB194BEE00}"/>
          </ac:spMkLst>
        </pc:spChg>
        <pc:spChg chg="add">
          <ac:chgData name="Ken Merrihew" userId="bcb7a1e886d99f07" providerId="LiveId" clId="{69A6EDC9-9AEB-42FA-A1FC-2301C5CB17BD}" dt="2018-12-30T22:10:24.206" v="4817"/>
          <ac:spMkLst>
            <pc:docMk/>
            <pc:sldMk cId="871762649" sldId="266"/>
            <ac:spMk id="4" creationId="{8C4BD0C8-1EB9-42E9-9E9A-BCB78010EE8C}"/>
          </ac:spMkLst>
        </pc:spChg>
      </pc:sldChg>
      <pc:sldChg chg="addSp delSp modSp setBg modAnim">
        <pc:chgData name="Ken Merrihew" userId="bcb7a1e886d99f07" providerId="LiveId" clId="{69A6EDC9-9AEB-42FA-A1FC-2301C5CB17BD}" dt="2018-12-30T22:10:53.817" v="4823"/>
        <pc:sldMkLst>
          <pc:docMk/>
          <pc:sldMk cId="1542109006" sldId="267"/>
        </pc:sldMkLst>
        <pc:spChg chg="del">
          <ac:chgData name="Ken Merrihew" userId="bcb7a1e886d99f07" providerId="LiveId" clId="{69A6EDC9-9AEB-42FA-A1FC-2301C5CB17BD}" dt="2018-12-26T21:19:31.043" v="716" actId="478"/>
          <ac:spMkLst>
            <pc:docMk/>
            <pc:sldMk cId="1542109006" sldId="267"/>
            <ac:spMk id="2" creationId="{26986668-51F2-47E1-AB62-1B1B51543347}"/>
          </ac:spMkLst>
        </pc:spChg>
        <pc:spChg chg="mod">
          <ac:chgData name="Ken Merrihew" userId="bcb7a1e886d99f07" providerId="LiveId" clId="{69A6EDC9-9AEB-42FA-A1FC-2301C5CB17BD}" dt="2018-12-30T02:32:35.970" v="3761" actId="1035"/>
          <ac:spMkLst>
            <pc:docMk/>
            <pc:sldMk cId="1542109006" sldId="267"/>
            <ac:spMk id="32" creationId="{C8014538-431C-427A-A002-C11F17D92592}"/>
          </ac:spMkLst>
        </pc:spChg>
        <pc:spChg chg="add del">
          <ac:chgData name="Ken Merrihew" userId="bcb7a1e886d99f07" providerId="LiveId" clId="{69A6EDC9-9AEB-42FA-A1FC-2301C5CB17BD}" dt="2018-12-30T22:10:36.860" v="4820" actId="478"/>
          <ac:spMkLst>
            <pc:docMk/>
            <pc:sldMk cId="1542109006" sldId="267"/>
            <ac:spMk id="46" creationId="{12F60486-7B49-43D7-9CDA-9FE66B2F6A04}"/>
          </ac:spMkLst>
        </pc:spChg>
        <pc:spChg chg="add">
          <ac:chgData name="Ken Merrihew" userId="bcb7a1e886d99f07" providerId="LiveId" clId="{69A6EDC9-9AEB-42FA-A1FC-2301C5CB17BD}" dt="2018-12-30T22:10:37.879" v="4821"/>
          <ac:spMkLst>
            <pc:docMk/>
            <pc:sldMk cId="1542109006" sldId="267"/>
            <ac:spMk id="47" creationId="{6666BC9D-D579-46FC-8162-EC3E7ED447A8}"/>
          </ac:spMkLst>
        </pc:spChg>
        <pc:picChg chg="add mod modCrop">
          <ac:chgData name="Ken Merrihew" userId="bcb7a1e886d99f07" providerId="LiveId" clId="{69A6EDC9-9AEB-42FA-A1FC-2301C5CB17BD}" dt="2018-12-30T02:29:55.199" v="3752" actId="688"/>
          <ac:picMkLst>
            <pc:docMk/>
            <pc:sldMk cId="1542109006" sldId="267"/>
            <ac:picMk id="1026" creationId="{13FBC4C2-CC50-4C74-A664-8EDC288D2CC4}"/>
          </ac:picMkLst>
        </pc:picChg>
        <pc:cxnChg chg="mod">
          <ac:chgData name="Ken Merrihew" userId="bcb7a1e886d99f07" providerId="LiveId" clId="{69A6EDC9-9AEB-42FA-A1FC-2301C5CB17BD}" dt="2018-12-25T02:36:28.580" v="404" actId="14100"/>
          <ac:cxnSpMkLst>
            <pc:docMk/>
            <pc:sldMk cId="1542109006" sldId="267"/>
            <ac:cxnSpMk id="39" creationId="{65F15E56-53D2-41FE-8EA7-BAC510668FED}"/>
          </ac:cxnSpMkLst>
        </pc:cxnChg>
      </pc:sldChg>
      <pc:sldChg chg="addSp delSp setBg">
        <pc:chgData name="Ken Merrihew" userId="bcb7a1e886d99f07" providerId="LiveId" clId="{69A6EDC9-9AEB-42FA-A1FC-2301C5CB17BD}" dt="2018-12-30T22:11:11.419" v="4827"/>
        <pc:sldMkLst>
          <pc:docMk/>
          <pc:sldMk cId="135572189" sldId="268"/>
        </pc:sldMkLst>
        <pc:spChg chg="del">
          <ac:chgData name="Ken Merrihew" userId="bcb7a1e886d99f07" providerId="LiveId" clId="{69A6EDC9-9AEB-42FA-A1FC-2301C5CB17BD}" dt="2018-12-26T21:19:35.004" v="718" actId="478"/>
          <ac:spMkLst>
            <pc:docMk/>
            <pc:sldMk cId="135572189" sldId="268"/>
            <ac:spMk id="2" creationId="{26986668-51F2-47E1-AB62-1B1B51543347}"/>
          </ac:spMkLst>
        </pc:spChg>
        <pc:spChg chg="add del">
          <ac:chgData name="Ken Merrihew" userId="bcb7a1e886d99f07" providerId="LiveId" clId="{69A6EDC9-9AEB-42FA-A1FC-2301C5CB17BD}" dt="2018-12-30T22:11:00.090" v="4824" actId="478"/>
          <ac:spMkLst>
            <pc:docMk/>
            <pc:sldMk cId="135572189" sldId="268"/>
            <ac:spMk id="3" creationId="{63AAF75B-84FB-4400-BC81-2A81591942DF}"/>
          </ac:spMkLst>
        </pc:spChg>
        <pc:spChg chg="add">
          <ac:chgData name="Ken Merrihew" userId="bcb7a1e886d99f07" providerId="LiveId" clId="{69A6EDC9-9AEB-42FA-A1FC-2301C5CB17BD}" dt="2018-12-30T22:11:11.419" v="4827"/>
          <ac:spMkLst>
            <pc:docMk/>
            <pc:sldMk cId="135572189" sldId="268"/>
            <ac:spMk id="4" creationId="{357B438F-312B-4E6F-8AA8-5D8E44BC9992}"/>
          </ac:spMkLst>
        </pc:spChg>
      </pc:sldChg>
      <pc:sldChg chg="addSp delSp modSp setBg delAnim modAnim">
        <pc:chgData name="Ken Merrihew" userId="bcb7a1e886d99f07" providerId="LiveId" clId="{69A6EDC9-9AEB-42FA-A1FC-2301C5CB17BD}" dt="2018-12-30T22:11:35.841" v="4831"/>
        <pc:sldMkLst>
          <pc:docMk/>
          <pc:sldMk cId="1102372580" sldId="269"/>
        </pc:sldMkLst>
        <pc:spChg chg="del">
          <ac:chgData name="Ken Merrihew" userId="bcb7a1e886d99f07" providerId="LiveId" clId="{69A6EDC9-9AEB-42FA-A1FC-2301C5CB17BD}" dt="2018-12-26T21:19:39.705" v="720" actId="478"/>
          <ac:spMkLst>
            <pc:docMk/>
            <pc:sldMk cId="1102372580" sldId="269"/>
            <ac:spMk id="2" creationId="{26986668-51F2-47E1-AB62-1B1B51543347}"/>
          </ac:spMkLst>
        </pc:spChg>
        <pc:spChg chg="add del mod">
          <ac:chgData name="Ken Merrihew" userId="bcb7a1e886d99f07" providerId="LiveId" clId="{69A6EDC9-9AEB-42FA-A1FC-2301C5CB17BD}" dt="2018-12-30T12:51:23.785" v="4539" actId="478"/>
          <ac:spMkLst>
            <pc:docMk/>
            <pc:sldMk cId="1102372580" sldId="269"/>
            <ac:spMk id="2" creationId="{7AC2DAA7-262C-4624-B57A-83D8AA833ED0}"/>
          </ac:spMkLst>
        </pc:spChg>
        <pc:spChg chg="mod">
          <ac:chgData name="Ken Merrihew" userId="bcb7a1e886d99f07" providerId="LiveId" clId="{69A6EDC9-9AEB-42FA-A1FC-2301C5CB17BD}" dt="2018-12-30T12:53:36.465" v="4713" actId="1036"/>
          <ac:spMkLst>
            <pc:docMk/>
            <pc:sldMk cId="1102372580" sldId="269"/>
            <ac:spMk id="3" creationId="{C9E2516E-4D06-443F-AEC5-92196605AA6C}"/>
          </ac:spMkLst>
        </pc:spChg>
        <pc:spChg chg="mod">
          <ac:chgData name="Ken Merrihew" userId="bcb7a1e886d99f07" providerId="LiveId" clId="{69A6EDC9-9AEB-42FA-A1FC-2301C5CB17BD}" dt="2018-12-30T12:53:36.465" v="4713" actId="1036"/>
          <ac:spMkLst>
            <pc:docMk/>
            <pc:sldMk cId="1102372580" sldId="269"/>
            <ac:spMk id="4" creationId="{020E64F8-BED3-4C9C-A0EE-5EFDCF63BF1F}"/>
          </ac:spMkLst>
        </pc:spChg>
        <pc:spChg chg="add mod ord">
          <ac:chgData name="Ken Merrihew" userId="bcb7a1e886d99f07" providerId="LiveId" clId="{69A6EDC9-9AEB-42FA-A1FC-2301C5CB17BD}" dt="2018-12-30T12:53:51.671" v="4715" actId="207"/>
          <ac:spMkLst>
            <pc:docMk/>
            <pc:sldMk cId="1102372580" sldId="269"/>
            <ac:spMk id="5" creationId="{62E76D2B-5FD1-4CE3-B4AE-F4410475AE6B}"/>
          </ac:spMkLst>
        </pc:spChg>
        <pc:spChg chg="del mod">
          <ac:chgData name="Ken Merrihew" userId="bcb7a1e886d99f07" providerId="LiveId" clId="{69A6EDC9-9AEB-42FA-A1FC-2301C5CB17BD}" dt="2018-12-25T02:49:13.543" v="412" actId="478"/>
          <ac:spMkLst>
            <pc:docMk/>
            <pc:sldMk cId="1102372580" sldId="269"/>
            <ac:spMk id="5" creationId="{A6FE80E9-036D-49B6-8755-E9E3ECC667CA}"/>
          </ac:spMkLst>
        </pc:spChg>
        <pc:spChg chg="add">
          <ac:chgData name="Ken Merrihew" userId="bcb7a1e886d99f07" providerId="LiveId" clId="{69A6EDC9-9AEB-42FA-A1FC-2301C5CB17BD}" dt="2018-12-30T22:11:27.946" v="4829"/>
          <ac:spMkLst>
            <pc:docMk/>
            <pc:sldMk cId="1102372580" sldId="269"/>
            <ac:spMk id="6" creationId="{4517A6AB-5A87-446B-A066-33A5271C51ED}"/>
          </ac:spMkLst>
        </pc:spChg>
        <pc:spChg chg="del mod">
          <ac:chgData name="Ken Merrihew" userId="bcb7a1e886d99f07" providerId="LiveId" clId="{69A6EDC9-9AEB-42FA-A1FC-2301C5CB17BD}" dt="2018-12-25T02:49:14.437" v="413" actId="478"/>
          <ac:spMkLst>
            <pc:docMk/>
            <pc:sldMk cId="1102372580" sldId="269"/>
            <ac:spMk id="6" creationId="{5D82D831-02A8-4DFC-AE9D-D0B67025675E}"/>
          </ac:spMkLst>
        </pc:spChg>
        <pc:spChg chg="del mod">
          <ac:chgData name="Ken Merrihew" userId="bcb7a1e886d99f07" providerId="LiveId" clId="{69A6EDC9-9AEB-42FA-A1FC-2301C5CB17BD}" dt="2018-12-25T02:49:15.218" v="414" actId="478"/>
          <ac:spMkLst>
            <pc:docMk/>
            <pc:sldMk cId="1102372580" sldId="269"/>
            <ac:spMk id="7" creationId="{29FD9ACB-0B15-4FA2-9957-43313FF6B3E2}"/>
          </ac:spMkLst>
        </pc:spChg>
        <pc:spChg chg="del mod">
          <ac:chgData name="Ken Merrihew" userId="bcb7a1e886d99f07" providerId="LiveId" clId="{69A6EDC9-9AEB-42FA-A1FC-2301C5CB17BD}" dt="2018-12-25T02:49:16.879" v="416" actId="478"/>
          <ac:spMkLst>
            <pc:docMk/>
            <pc:sldMk cId="1102372580" sldId="269"/>
            <ac:spMk id="8" creationId="{86632A69-7EF2-478D-960B-46664F35FCAA}"/>
          </ac:spMkLst>
        </pc:spChg>
        <pc:spChg chg="del mod">
          <ac:chgData name="Ken Merrihew" userId="bcb7a1e886d99f07" providerId="LiveId" clId="{69A6EDC9-9AEB-42FA-A1FC-2301C5CB17BD}" dt="2018-12-25T02:49:15.812" v="415" actId="478"/>
          <ac:spMkLst>
            <pc:docMk/>
            <pc:sldMk cId="1102372580" sldId="269"/>
            <ac:spMk id="9" creationId="{175CB165-3070-497C-859C-3D85D36E48D0}"/>
          </ac:spMkLst>
        </pc:spChg>
        <pc:spChg chg="del">
          <ac:chgData name="Ken Merrihew" userId="bcb7a1e886d99f07" providerId="LiveId" clId="{69A6EDC9-9AEB-42FA-A1FC-2301C5CB17BD}" dt="2018-12-25T02:48:31.923" v="407" actId="478"/>
          <ac:spMkLst>
            <pc:docMk/>
            <pc:sldMk cId="1102372580" sldId="269"/>
            <ac:spMk id="11" creationId="{7F742B29-E5B2-4AA9-97B7-B064A7B442E7}"/>
          </ac:spMkLst>
        </pc:spChg>
        <pc:spChg chg="add del mod">
          <ac:chgData name="Ken Merrihew" userId="bcb7a1e886d99f07" providerId="LiveId" clId="{69A6EDC9-9AEB-42FA-A1FC-2301C5CB17BD}" dt="2018-12-28T05:51:11.153" v="3116" actId="478"/>
          <ac:spMkLst>
            <pc:docMk/>
            <pc:sldMk cId="1102372580" sldId="269"/>
            <ac:spMk id="12" creationId="{843A3F90-6725-4A64-ADF4-9729883A440A}"/>
          </ac:spMkLst>
        </pc:spChg>
        <pc:spChg chg="add del mod">
          <ac:chgData name="Ken Merrihew" userId="bcb7a1e886d99f07" providerId="LiveId" clId="{69A6EDC9-9AEB-42FA-A1FC-2301C5CB17BD}" dt="2018-12-28T05:51:11.153" v="3116" actId="478"/>
          <ac:spMkLst>
            <pc:docMk/>
            <pc:sldMk cId="1102372580" sldId="269"/>
            <ac:spMk id="13" creationId="{435E78C3-AA00-46D4-BD0C-948D6510BE30}"/>
          </ac:spMkLst>
        </pc:spChg>
        <pc:spChg chg="add del mod">
          <ac:chgData name="Ken Merrihew" userId="bcb7a1e886d99f07" providerId="LiveId" clId="{69A6EDC9-9AEB-42FA-A1FC-2301C5CB17BD}" dt="2018-12-28T05:51:11.153" v="3116" actId="478"/>
          <ac:spMkLst>
            <pc:docMk/>
            <pc:sldMk cId="1102372580" sldId="269"/>
            <ac:spMk id="14" creationId="{5761FDC1-25EA-4479-9A92-249319317819}"/>
          </ac:spMkLst>
        </pc:spChg>
        <pc:spChg chg="add del mod">
          <ac:chgData name="Ken Merrihew" userId="bcb7a1e886d99f07" providerId="LiveId" clId="{69A6EDC9-9AEB-42FA-A1FC-2301C5CB17BD}" dt="2018-12-28T05:51:11.153" v="3116" actId="478"/>
          <ac:spMkLst>
            <pc:docMk/>
            <pc:sldMk cId="1102372580" sldId="269"/>
            <ac:spMk id="15" creationId="{48154916-2B5C-4010-8CDB-499AF245590B}"/>
          </ac:spMkLst>
        </pc:spChg>
        <pc:spChg chg="add del mod">
          <ac:chgData name="Ken Merrihew" userId="bcb7a1e886d99f07" providerId="LiveId" clId="{69A6EDC9-9AEB-42FA-A1FC-2301C5CB17BD}" dt="2018-12-28T05:51:11.153" v="3116" actId="478"/>
          <ac:spMkLst>
            <pc:docMk/>
            <pc:sldMk cId="1102372580" sldId="269"/>
            <ac:spMk id="16" creationId="{4C4A1D7B-BC3A-4941-B4D3-64FBF40CEDF0}"/>
          </ac:spMkLst>
        </pc:spChg>
        <pc:spChg chg="add del">
          <ac:chgData name="Ken Merrihew" userId="bcb7a1e886d99f07" providerId="LiveId" clId="{69A6EDC9-9AEB-42FA-A1FC-2301C5CB17BD}" dt="2018-12-30T22:11:26.920" v="4828" actId="478"/>
          <ac:spMkLst>
            <pc:docMk/>
            <pc:sldMk cId="1102372580" sldId="269"/>
            <ac:spMk id="17" creationId="{49C13FF2-6922-41CA-B6A7-DB9F27C8DBDC}"/>
          </ac:spMkLst>
        </pc:spChg>
        <pc:spChg chg="add del mod">
          <ac:chgData name="Ken Merrihew" userId="bcb7a1e886d99f07" providerId="LiveId" clId="{69A6EDC9-9AEB-42FA-A1FC-2301C5CB17BD}" dt="2018-12-28T01:31:38.226" v="2800" actId="478"/>
          <ac:spMkLst>
            <pc:docMk/>
            <pc:sldMk cId="1102372580" sldId="269"/>
            <ac:spMk id="22" creationId="{64394F61-B99A-47A7-B880-E875E838F12E}"/>
          </ac:spMkLst>
        </pc:spChg>
        <pc:spChg chg="add del mod">
          <ac:chgData name="Ken Merrihew" userId="bcb7a1e886d99f07" providerId="LiveId" clId="{69A6EDC9-9AEB-42FA-A1FC-2301C5CB17BD}" dt="2018-12-28T02:23:15.457" v="3080" actId="478"/>
          <ac:spMkLst>
            <pc:docMk/>
            <pc:sldMk cId="1102372580" sldId="269"/>
            <ac:spMk id="27" creationId="{5E884581-813E-4DC3-A1FF-32E8AB21097B}"/>
          </ac:spMkLst>
        </pc:spChg>
        <pc:spChg chg="add del mod">
          <ac:chgData name="Ken Merrihew" userId="bcb7a1e886d99f07" providerId="LiveId" clId="{69A6EDC9-9AEB-42FA-A1FC-2301C5CB17BD}" dt="2018-12-28T02:23:15.457" v="3080" actId="478"/>
          <ac:spMkLst>
            <pc:docMk/>
            <pc:sldMk cId="1102372580" sldId="269"/>
            <ac:spMk id="28" creationId="{B8AFEAD7-D304-4D5F-ACB4-BFA6B4A5B766}"/>
          </ac:spMkLst>
        </pc:spChg>
        <pc:spChg chg="add del mod">
          <ac:chgData name="Ken Merrihew" userId="bcb7a1e886d99f07" providerId="LiveId" clId="{69A6EDC9-9AEB-42FA-A1FC-2301C5CB17BD}" dt="2018-12-28T02:23:15.457" v="3080" actId="478"/>
          <ac:spMkLst>
            <pc:docMk/>
            <pc:sldMk cId="1102372580" sldId="269"/>
            <ac:spMk id="29" creationId="{9CDAED6B-C2B6-4C9B-95B4-753C36AE71A2}"/>
          </ac:spMkLst>
        </pc:spChg>
        <pc:spChg chg="add del mod">
          <ac:chgData name="Ken Merrihew" userId="bcb7a1e886d99f07" providerId="LiveId" clId="{69A6EDC9-9AEB-42FA-A1FC-2301C5CB17BD}" dt="2018-12-28T02:23:15.457" v="3080" actId="478"/>
          <ac:spMkLst>
            <pc:docMk/>
            <pc:sldMk cId="1102372580" sldId="269"/>
            <ac:spMk id="30" creationId="{C415FB5A-BE5C-4A03-B9BB-EB08260FC09D}"/>
          </ac:spMkLst>
        </pc:spChg>
        <pc:spChg chg="add del mod">
          <ac:chgData name="Ken Merrihew" userId="bcb7a1e886d99f07" providerId="LiveId" clId="{69A6EDC9-9AEB-42FA-A1FC-2301C5CB17BD}" dt="2018-12-28T02:23:15.457" v="3080" actId="478"/>
          <ac:spMkLst>
            <pc:docMk/>
            <pc:sldMk cId="1102372580" sldId="269"/>
            <ac:spMk id="31" creationId="{B1B2AB88-C8CE-4406-967B-0B66844CC574}"/>
          </ac:spMkLst>
        </pc:spChg>
        <pc:spChg chg="add del mod">
          <ac:chgData name="Ken Merrihew" userId="bcb7a1e886d99f07" providerId="LiveId" clId="{69A6EDC9-9AEB-42FA-A1FC-2301C5CB17BD}" dt="2018-12-28T05:51:11.153" v="3116" actId="478"/>
          <ac:spMkLst>
            <pc:docMk/>
            <pc:sldMk cId="1102372580" sldId="269"/>
            <ac:spMk id="32" creationId="{6E3F8864-B1DC-4D05-8632-1150624AB7A9}"/>
          </ac:spMkLst>
        </pc:spChg>
        <pc:spChg chg="add del mod">
          <ac:chgData name="Ken Merrihew" userId="bcb7a1e886d99f07" providerId="LiveId" clId="{69A6EDC9-9AEB-42FA-A1FC-2301C5CB17BD}" dt="2018-12-28T05:51:14.549" v="3117" actId="478"/>
          <ac:spMkLst>
            <pc:docMk/>
            <pc:sldMk cId="1102372580" sldId="269"/>
            <ac:spMk id="33" creationId="{0A6F806A-90E7-4DC1-8083-00DA0024E625}"/>
          </ac:spMkLst>
        </pc:spChg>
        <pc:spChg chg="add del mod">
          <ac:chgData name="Ken Merrihew" userId="bcb7a1e886d99f07" providerId="LiveId" clId="{69A6EDC9-9AEB-42FA-A1FC-2301C5CB17BD}" dt="2018-12-28T05:51:11.153" v="3116" actId="478"/>
          <ac:spMkLst>
            <pc:docMk/>
            <pc:sldMk cId="1102372580" sldId="269"/>
            <ac:spMk id="34" creationId="{F303E908-76C0-4FAC-BF6C-2DDD32E48743}"/>
          </ac:spMkLst>
        </pc:spChg>
        <pc:spChg chg="add del mod">
          <ac:chgData name="Ken Merrihew" userId="bcb7a1e886d99f07" providerId="LiveId" clId="{69A6EDC9-9AEB-42FA-A1FC-2301C5CB17BD}" dt="2018-12-28T05:51:11.153" v="3116" actId="478"/>
          <ac:spMkLst>
            <pc:docMk/>
            <pc:sldMk cId="1102372580" sldId="269"/>
            <ac:spMk id="36" creationId="{3093D651-AE24-4A64-BE23-C0A1804E1C2A}"/>
          </ac:spMkLst>
        </pc:spChg>
        <pc:spChg chg="add del mod">
          <ac:chgData name="Ken Merrihew" userId="bcb7a1e886d99f07" providerId="LiveId" clId="{69A6EDC9-9AEB-42FA-A1FC-2301C5CB17BD}" dt="2018-12-28T05:51:14.549" v="3117" actId="478"/>
          <ac:spMkLst>
            <pc:docMk/>
            <pc:sldMk cId="1102372580" sldId="269"/>
            <ac:spMk id="37" creationId="{E397DA85-76EF-45CE-965A-67C54EB32F07}"/>
          </ac:spMkLst>
        </pc:spChg>
        <pc:spChg chg="add del mod">
          <ac:chgData name="Ken Merrihew" userId="bcb7a1e886d99f07" providerId="LiveId" clId="{69A6EDC9-9AEB-42FA-A1FC-2301C5CB17BD}" dt="2018-12-28T05:51:14.549" v="3117" actId="478"/>
          <ac:spMkLst>
            <pc:docMk/>
            <pc:sldMk cId="1102372580" sldId="269"/>
            <ac:spMk id="40" creationId="{0ABA2371-605F-4917-8B1E-71C4EAECE78F}"/>
          </ac:spMkLst>
        </pc:spChg>
        <pc:spChg chg="add del mod">
          <ac:chgData name="Ken Merrihew" userId="bcb7a1e886d99f07" providerId="LiveId" clId="{69A6EDC9-9AEB-42FA-A1FC-2301C5CB17BD}" dt="2018-12-28T05:51:11.153" v="3116" actId="478"/>
          <ac:spMkLst>
            <pc:docMk/>
            <pc:sldMk cId="1102372580" sldId="269"/>
            <ac:spMk id="41" creationId="{D7BC71EB-B03D-48DD-908F-529E5940DCE9}"/>
          </ac:spMkLst>
        </pc:spChg>
        <pc:spChg chg="add del mod">
          <ac:chgData name="Ken Merrihew" userId="bcb7a1e886d99f07" providerId="LiveId" clId="{69A6EDC9-9AEB-42FA-A1FC-2301C5CB17BD}" dt="2018-12-28T05:51:11.153" v="3116" actId="478"/>
          <ac:spMkLst>
            <pc:docMk/>
            <pc:sldMk cId="1102372580" sldId="269"/>
            <ac:spMk id="42" creationId="{27148A84-2BFE-4A35-A121-B7957AF56135}"/>
          </ac:spMkLst>
        </pc:spChg>
        <pc:spChg chg="add del mod">
          <ac:chgData name="Ken Merrihew" userId="bcb7a1e886d99f07" providerId="LiveId" clId="{69A6EDC9-9AEB-42FA-A1FC-2301C5CB17BD}" dt="2018-12-28T05:51:14.549" v="3117" actId="478"/>
          <ac:spMkLst>
            <pc:docMk/>
            <pc:sldMk cId="1102372580" sldId="269"/>
            <ac:spMk id="43" creationId="{735FA6E2-433B-4219-933D-16820AAD2E20}"/>
          </ac:spMkLst>
        </pc:spChg>
        <pc:spChg chg="add del mod">
          <ac:chgData name="Ken Merrihew" userId="bcb7a1e886d99f07" providerId="LiveId" clId="{69A6EDC9-9AEB-42FA-A1FC-2301C5CB17BD}" dt="2018-12-28T05:51:11.153" v="3116" actId="478"/>
          <ac:spMkLst>
            <pc:docMk/>
            <pc:sldMk cId="1102372580" sldId="269"/>
            <ac:spMk id="44" creationId="{488E4C0F-7201-4A01-A905-548D6D5CAC9C}"/>
          </ac:spMkLst>
        </pc:spChg>
        <pc:spChg chg="add del mod">
          <ac:chgData name="Ken Merrihew" userId="bcb7a1e886d99f07" providerId="LiveId" clId="{69A6EDC9-9AEB-42FA-A1FC-2301C5CB17BD}" dt="2018-12-28T05:51:11.153" v="3116" actId="478"/>
          <ac:spMkLst>
            <pc:docMk/>
            <pc:sldMk cId="1102372580" sldId="269"/>
            <ac:spMk id="45" creationId="{3AF21641-6278-4275-9D9E-9FFE6E2325FB}"/>
          </ac:spMkLst>
        </pc:spChg>
        <pc:spChg chg="add del mod">
          <ac:chgData name="Ken Merrihew" userId="bcb7a1e886d99f07" providerId="LiveId" clId="{69A6EDC9-9AEB-42FA-A1FC-2301C5CB17BD}" dt="2018-12-28T05:51:11.153" v="3116" actId="478"/>
          <ac:spMkLst>
            <pc:docMk/>
            <pc:sldMk cId="1102372580" sldId="269"/>
            <ac:spMk id="46" creationId="{CF52083F-C7C1-4B40-8D80-33D3102E8DE1}"/>
          </ac:spMkLst>
        </pc:spChg>
        <pc:spChg chg="add del mod">
          <ac:chgData name="Ken Merrihew" userId="bcb7a1e886d99f07" providerId="LiveId" clId="{69A6EDC9-9AEB-42FA-A1FC-2301C5CB17BD}" dt="2018-12-28T05:51:11.153" v="3116" actId="478"/>
          <ac:spMkLst>
            <pc:docMk/>
            <pc:sldMk cId="1102372580" sldId="269"/>
            <ac:spMk id="47" creationId="{94C3C29E-9950-4894-88A3-EEA791D27FA8}"/>
          </ac:spMkLst>
        </pc:spChg>
        <pc:spChg chg="add del mod">
          <ac:chgData name="Ken Merrihew" userId="bcb7a1e886d99f07" providerId="LiveId" clId="{69A6EDC9-9AEB-42FA-A1FC-2301C5CB17BD}" dt="2018-12-28T05:51:11.153" v="3116" actId="478"/>
          <ac:spMkLst>
            <pc:docMk/>
            <pc:sldMk cId="1102372580" sldId="269"/>
            <ac:spMk id="50" creationId="{89F35B72-4E7D-4F70-8EAB-473C9FE18466}"/>
          </ac:spMkLst>
        </pc:spChg>
        <pc:spChg chg="add del mod">
          <ac:chgData name="Ken Merrihew" userId="bcb7a1e886d99f07" providerId="LiveId" clId="{69A6EDC9-9AEB-42FA-A1FC-2301C5CB17BD}" dt="2018-12-28T05:51:11.153" v="3116" actId="478"/>
          <ac:spMkLst>
            <pc:docMk/>
            <pc:sldMk cId="1102372580" sldId="269"/>
            <ac:spMk id="51" creationId="{55781525-3A96-415C-AA54-495C4DF2CC60}"/>
          </ac:spMkLst>
        </pc:spChg>
        <pc:spChg chg="add del mod">
          <ac:chgData name="Ken Merrihew" userId="bcb7a1e886d99f07" providerId="LiveId" clId="{69A6EDC9-9AEB-42FA-A1FC-2301C5CB17BD}" dt="2018-12-28T05:51:11.153" v="3116" actId="478"/>
          <ac:spMkLst>
            <pc:docMk/>
            <pc:sldMk cId="1102372580" sldId="269"/>
            <ac:spMk id="52" creationId="{81B3EA9E-B62F-4E6E-B091-DE434102B13D}"/>
          </ac:spMkLst>
        </pc:spChg>
        <pc:spChg chg="add del">
          <ac:chgData name="Ken Merrihew" userId="bcb7a1e886d99f07" providerId="LiveId" clId="{69A6EDC9-9AEB-42FA-A1FC-2301C5CB17BD}" dt="2018-12-28T07:14:08.917" v="3191" actId="478"/>
          <ac:spMkLst>
            <pc:docMk/>
            <pc:sldMk cId="1102372580" sldId="269"/>
            <ac:spMk id="53" creationId="{953A0BBA-E51F-489C-8108-72357087F3EE}"/>
          </ac:spMkLst>
        </pc:spChg>
        <pc:picChg chg="del">
          <ac:chgData name="Ken Merrihew" userId="bcb7a1e886d99f07" providerId="LiveId" clId="{69A6EDC9-9AEB-42FA-A1FC-2301C5CB17BD}" dt="2018-12-25T02:48:29.680" v="406" actId="478"/>
          <ac:picMkLst>
            <pc:docMk/>
            <pc:sldMk cId="1102372580" sldId="269"/>
            <ac:picMk id="10" creationId="{63108536-8DDD-4C6C-B32E-6A696F5439E5}"/>
          </ac:picMkLst>
        </pc:picChg>
        <pc:picChg chg="add del mod">
          <ac:chgData name="Ken Merrihew" userId="bcb7a1e886d99f07" providerId="LiveId" clId="{69A6EDC9-9AEB-42FA-A1FC-2301C5CB17BD}" dt="2018-12-28T02:23:24.827" v="3083" actId="478"/>
          <ac:picMkLst>
            <pc:docMk/>
            <pc:sldMk cId="1102372580" sldId="269"/>
            <ac:picMk id="19" creationId="{98F88C09-D581-4965-9127-FD5454935EDC}"/>
          </ac:picMkLst>
        </pc:picChg>
        <pc:picChg chg="add del mod">
          <ac:chgData name="Ken Merrihew" userId="bcb7a1e886d99f07" providerId="LiveId" clId="{69A6EDC9-9AEB-42FA-A1FC-2301C5CB17BD}" dt="2018-12-28T02:23:15.457" v="3080" actId="478"/>
          <ac:picMkLst>
            <pc:docMk/>
            <pc:sldMk cId="1102372580" sldId="269"/>
            <ac:picMk id="21" creationId="{24070FBF-059C-488A-9CBA-3C9FE652B73B}"/>
          </ac:picMkLst>
        </pc:picChg>
        <pc:picChg chg="add del mod">
          <ac:chgData name="Ken Merrihew" userId="bcb7a1e886d99f07" providerId="LiveId" clId="{69A6EDC9-9AEB-42FA-A1FC-2301C5CB17BD}" dt="2018-12-28T02:23:15.457" v="3080" actId="478"/>
          <ac:picMkLst>
            <pc:docMk/>
            <pc:sldMk cId="1102372580" sldId="269"/>
            <ac:picMk id="23" creationId="{6DEC7C42-1A64-4202-9A7E-55AE05887E16}"/>
          </ac:picMkLst>
        </pc:picChg>
        <pc:picChg chg="add del mod">
          <ac:chgData name="Ken Merrihew" userId="bcb7a1e886d99f07" providerId="LiveId" clId="{69A6EDC9-9AEB-42FA-A1FC-2301C5CB17BD}" dt="2018-12-28T02:23:15.457" v="3080" actId="478"/>
          <ac:picMkLst>
            <pc:docMk/>
            <pc:sldMk cId="1102372580" sldId="269"/>
            <ac:picMk id="24" creationId="{BF76C940-009E-4932-8261-7112488A0275}"/>
          </ac:picMkLst>
        </pc:picChg>
        <pc:picChg chg="add del mod">
          <ac:chgData name="Ken Merrihew" userId="bcb7a1e886d99f07" providerId="LiveId" clId="{69A6EDC9-9AEB-42FA-A1FC-2301C5CB17BD}" dt="2018-12-28T02:23:15.457" v="3080" actId="478"/>
          <ac:picMkLst>
            <pc:docMk/>
            <pc:sldMk cId="1102372580" sldId="269"/>
            <ac:picMk id="25" creationId="{D80A9AD1-138B-48B9-AE59-1175DD76F52C}"/>
          </ac:picMkLst>
        </pc:picChg>
        <pc:picChg chg="add del mod">
          <ac:chgData name="Ken Merrihew" userId="bcb7a1e886d99f07" providerId="LiveId" clId="{69A6EDC9-9AEB-42FA-A1FC-2301C5CB17BD}" dt="2018-12-28T02:23:15.457" v="3080" actId="478"/>
          <ac:picMkLst>
            <pc:docMk/>
            <pc:sldMk cId="1102372580" sldId="269"/>
            <ac:picMk id="26" creationId="{0BE6DA7E-12F7-4BA0-AB0C-4324B20F1F49}"/>
          </ac:picMkLst>
        </pc:picChg>
        <pc:picChg chg="add del mod">
          <ac:chgData name="Ken Merrihew" userId="bcb7a1e886d99f07" providerId="LiveId" clId="{69A6EDC9-9AEB-42FA-A1FC-2301C5CB17BD}" dt="2018-12-28T05:51:11.153" v="3116" actId="478"/>
          <ac:picMkLst>
            <pc:docMk/>
            <pc:sldMk cId="1102372580" sldId="269"/>
            <ac:picMk id="35" creationId="{26C6DEAF-DE63-4A4D-B2F4-38D2E606DC56}"/>
          </ac:picMkLst>
        </pc:picChg>
        <pc:picChg chg="add del mod">
          <ac:chgData name="Ken Merrihew" userId="bcb7a1e886d99f07" providerId="LiveId" clId="{69A6EDC9-9AEB-42FA-A1FC-2301C5CB17BD}" dt="2018-12-28T05:51:11.153" v="3116" actId="478"/>
          <ac:picMkLst>
            <pc:docMk/>
            <pc:sldMk cId="1102372580" sldId="269"/>
            <ac:picMk id="38" creationId="{577EBB49-560B-424A-BB2B-43B87D7CB656}"/>
          </ac:picMkLst>
        </pc:picChg>
        <pc:picChg chg="add del mod">
          <ac:chgData name="Ken Merrihew" userId="bcb7a1e886d99f07" providerId="LiveId" clId="{69A6EDC9-9AEB-42FA-A1FC-2301C5CB17BD}" dt="2018-12-28T05:51:11.153" v="3116" actId="478"/>
          <ac:picMkLst>
            <pc:docMk/>
            <pc:sldMk cId="1102372580" sldId="269"/>
            <ac:picMk id="39" creationId="{DBF5EBCE-81B6-4EAF-A31A-EC0DBEA88D52}"/>
          </ac:picMkLst>
        </pc:picChg>
        <pc:picChg chg="add del mod">
          <ac:chgData name="Ken Merrihew" userId="bcb7a1e886d99f07" providerId="LiveId" clId="{69A6EDC9-9AEB-42FA-A1FC-2301C5CB17BD}" dt="2018-12-28T05:51:11.153" v="3116" actId="478"/>
          <ac:picMkLst>
            <pc:docMk/>
            <pc:sldMk cId="1102372580" sldId="269"/>
            <ac:picMk id="48" creationId="{5118AB16-2FAA-4703-8CA1-00CFEF659898}"/>
          </ac:picMkLst>
        </pc:picChg>
        <pc:picChg chg="add del mod">
          <ac:chgData name="Ken Merrihew" userId="bcb7a1e886d99f07" providerId="LiveId" clId="{69A6EDC9-9AEB-42FA-A1FC-2301C5CB17BD}" dt="2018-12-28T05:51:11.153" v="3116" actId="478"/>
          <ac:picMkLst>
            <pc:docMk/>
            <pc:sldMk cId="1102372580" sldId="269"/>
            <ac:picMk id="49" creationId="{BBB6F6DF-7A25-412A-A017-3000A0205562}"/>
          </ac:picMkLst>
        </pc:picChg>
      </pc:sldChg>
      <pc:sldChg chg="addSp delSp modSp setBg delAnim modAnim">
        <pc:chgData name="Ken Merrihew" userId="bcb7a1e886d99f07" providerId="LiveId" clId="{69A6EDC9-9AEB-42FA-A1FC-2301C5CB17BD}" dt="2018-12-30T22:11:50.751" v="4835"/>
        <pc:sldMkLst>
          <pc:docMk/>
          <pc:sldMk cId="2577803049" sldId="270"/>
        </pc:sldMkLst>
        <pc:spChg chg="del">
          <ac:chgData name="Ken Merrihew" userId="bcb7a1e886d99f07" providerId="LiveId" clId="{69A6EDC9-9AEB-42FA-A1FC-2301C5CB17BD}" dt="2018-12-26T21:20:24.663" v="722" actId="478"/>
          <ac:spMkLst>
            <pc:docMk/>
            <pc:sldMk cId="2577803049" sldId="270"/>
            <ac:spMk id="2" creationId="{26986668-51F2-47E1-AB62-1B1B51543347}"/>
          </ac:spMkLst>
        </pc:spChg>
        <pc:spChg chg="add del">
          <ac:chgData name="Ken Merrihew" userId="bcb7a1e886d99f07" providerId="LiveId" clId="{69A6EDC9-9AEB-42FA-A1FC-2301C5CB17BD}" dt="2018-12-30T22:11:42.337" v="4832" actId="478"/>
          <ac:spMkLst>
            <pc:docMk/>
            <pc:sldMk cId="2577803049" sldId="270"/>
            <ac:spMk id="3" creationId="{1DCBB682-EB3E-4712-B5BA-54201F32C621}"/>
          </ac:spMkLst>
        </pc:spChg>
        <pc:spChg chg="add">
          <ac:chgData name="Ken Merrihew" userId="bcb7a1e886d99f07" providerId="LiveId" clId="{69A6EDC9-9AEB-42FA-A1FC-2301C5CB17BD}" dt="2018-12-30T22:11:43.410" v="4833"/>
          <ac:spMkLst>
            <pc:docMk/>
            <pc:sldMk cId="2577803049" sldId="270"/>
            <ac:spMk id="4" creationId="{8EAE48F1-F0E4-4C0D-A223-8CFBCABF0734}"/>
          </ac:spMkLst>
        </pc:spChg>
        <pc:spChg chg="add del mod">
          <ac:chgData name="Ken Merrihew" userId="bcb7a1e886d99f07" providerId="LiveId" clId="{69A6EDC9-9AEB-42FA-A1FC-2301C5CB17BD}" dt="2018-12-28T02:31:32.553" v="3107" actId="478"/>
          <ac:spMkLst>
            <pc:docMk/>
            <pc:sldMk cId="2577803049" sldId="270"/>
            <ac:spMk id="10" creationId="{BF9561BA-6231-4349-8229-AA94BBBEDFBD}"/>
          </ac:spMkLst>
        </pc:spChg>
        <pc:spChg chg="add del mod">
          <ac:chgData name="Ken Merrihew" userId="bcb7a1e886d99f07" providerId="LiveId" clId="{69A6EDC9-9AEB-42FA-A1FC-2301C5CB17BD}" dt="2018-12-28T02:31:32.553" v="3107" actId="478"/>
          <ac:spMkLst>
            <pc:docMk/>
            <pc:sldMk cId="2577803049" sldId="270"/>
            <ac:spMk id="11" creationId="{705366C3-4DAA-4923-8491-E47A2F243FBA}"/>
          </ac:spMkLst>
        </pc:spChg>
        <pc:spChg chg="add del mod">
          <ac:chgData name="Ken Merrihew" userId="bcb7a1e886d99f07" providerId="LiveId" clId="{69A6EDC9-9AEB-42FA-A1FC-2301C5CB17BD}" dt="2018-12-28T02:31:32.553" v="3107" actId="478"/>
          <ac:spMkLst>
            <pc:docMk/>
            <pc:sldMk cId="2577803049" sldId="270"/>
            <ac:spMk id="12" creationId="{A2BF409D-BA50-42FF-B1F3-383668AC4AF5}"/>
          </ac:spMkLst>
        </pc:spChg>
        <pc:spChg chg="add del mod">
          <ac:chgData name="Ken Merrihew" userId="bcb7a1e886d99f07" providerId="LiveId" clId="{69A6EDC9-9AEB-42FA-A1FC-2301C5CB17BD}" dt="2018-12-28T02:31:32.553" v="3107" actId="478"/>
          <ac:spMkLst>
            <pc:docMk/>
            <pc:sldMk cId="2577803049" sldId="270"/>
            <ac:spMk id="13" creationId="{A9D095EB-3936-42D3-AAEC-86257B764CBE}"/>
          </ac:spMkLst>
        </pc:spChg>
        <pc:spChg chg="add del mod">
          <ac:chgData name="Ken Merrihew" userId="bcb7a1e886d99f07" providerId="LiveId" clId="{69A6EDC9-9AEB-42FA-A1FC-2301C5CB17BD}" dt="2018-12-28T02:31:32.553" v="3107" actId="478"/>
          <ac:spMkLst>
            <pc:docMk/>
            <pc:sldMk cId="2577803049" sldId="270"/>
            <ac:spMk id="14" creationId="{2314DEDE-77EC-4854-AF53-23FD237C4154}"/>
          </ac:spMkLst>
        </pc:spChg>
        <pc:spChg chg="add del mod ord">
          <ac:chgData name="Ken Merrihew" userId="bcb7a1e886d99f07" providerId="LiveId" clId="{69A6EDC9-9AEB-42FA-A1FC-2301C5CB17BD}" dt="2018-12-28T02:31:32.553" v="3107" actId="478"/>
          <ac:spMkLst>
            <pc:docMk/>
            <pc:sldMk cId="2577803049" sldId="270"/>
            <ac:spMk id="15" creationId="{2E698809-3071-4589-B4A0-ABD3FB0F8BB6}"/>
          </ac:spMkLst>
        </pc:spChg>
        <pc:spChg chg="add del mod ord">
          <ac:chgData name="Ken Merrihew" userId="bcb7a1e886d99f07" providerId="LiveId" clId="{69A6EDC9-9AEB-42FA-A1FC-2301C5CB17BD}" dt="2018-12-28T02:31:32.553" v="3107" actId="478"/>
          <ac:spMkLst>
            <pc:docMk/>
            <pc:sldMk cId="2577803049" sldId="270"/>
            <ac:spMk id="16" creationId="{2CA66BD7-CC2A-4929-B521-6A28E60B85DF}"/>
          </ac:spMkLst>
        </pc:spChg>
        <pc:spChg chg="add del mod ord">
          <ac:chgData name="Ken Merrihew" userId="bcb7a1e886d99f07" providerId="LiveId" clId="{69A6EDC9-9AEB-42FA-A1FC-2301C5CB17BD}" dt="2018-12-28T02:31:32.553" v="3107" actId="478"/>
          <ac:spMkLst>
            <pc:docMk/>
            <pc:sldMk cId="2577803049" sldId="270"/>
            <ac:spMk id="17" creationId="{5C0D7259-B2C0-4D95-A619-0DC247BA7A49}"/>
          </ac:spMkLst>
        </pc:spChg>
        <pc:spChg chg="add del mod ord">
          <ac:chgData name="Ken Merrihew" userId="bcb7a1e886d99f07" providerId="LiveId" clId="{69A6EDC9-9AEB-42FA-A1FC-2301C5CB17BD}" dt="2018-12-28T02:31:32.553" v="3107" actId="478"/>
          <ac:spMkLst>
            <pc:docMk/>
            <pc:sldMk cId="2577803049" sldId="270"/>
            <ac:spMk id="18" creationId="{CC7F04F9-AF3B-44F0-9A3F-4B9EF0303B06}"/>
          </ac:spMkLst>
        </pc:spChg>
        <pc:spChg chg="add del mod ord">
          <ac:chgData name="Ken Merrihew" userId="bcb7a1e886d99f07" providerId="LiveId" clId="{69A6EDC9-9AEB-42FA-A1FC-2301C5CB17BD}" dt="2018-12-28T02:31:32.553" v="3107" actId="478"/>
          <ac:spMkLst>
            <pc:docMk/>
            <pc:sldMk cId="2577803049" sldId="270"/>
            <ac:spMk id="19" creationId="{2ED000E8-29BA-4323-AEC1-12F5702C197C}"/>
          </ac:spMkLst>
        </pc:spChg>
        <pc:spChg chg="add del mod">
          <ac:chgData name="Ken Merrihew" userId="bcb7a1e886d99f07" providerId="LiveId" clId="{69A6EDC9-9AEB-42FA-A1FC-2301C5CB17BD}" dt="2018-12-28T02:31:32.553" v="3107" actId="478"/>
          <ac:spMkLst>
            <pc:docMk/>
            <pc:sldMk cId="2577803049" sldId="270"/>
            <ac:spMk id="20" creationId="{F2DA1C9D-1831-4D19-822B-F57289CADC6B}"/>
          </ac:spMkLst>
        </pc:spChg>
        <pc:spChg chg="add del mod ord">
          <ac:chgData name="Ken Merrihew" userId="bcb7a1e886d99f07" providerId="LiveId" clId="{69A6EDC9-9AEB-42FA-A1FC-2301C5CB17BD}" dt="2018-12-28T02:31:32.553" v="3107" actId="478"/>
          <ac:spMkLst>
            <pc:docMk/>
            <pc:sldMk cId="2577803049" sldId="270"/>
            <ac:spMk id="21" creationId="{41B546B8-2D5A-45ED-A420-B54F145FA567}"/>
          </ac:spMkLst>
        </pc:spChg>
        <pc:spChg chg="add del mod">
          <ac:chgData name="Ken Merrihew" userId="bcb7a1e886d99f07" providerId="LiveId" clId="{69A6EDC9-9AEB-42FA-A1FC-2301C5CB17BD}" dt="2018-12-28T02:31:32.553" v="3107" actId="478"/>
          <ac:spMkLst>
            <pc:docMk/>
            <pc:sldMk cId="2577803049" sldId="270"/>
            <ac:spMk id="22" creationId="{712D1715-792F-4982-9C29-5AB9D4268388}"/>
          </ac:spMkLst>
        </pc:spChg>
        <pc:spChg chg="add del mod">
          <ac:chgData name="Ken Merrihew" userId="bcb7a1e886d99f07" providerId="LiveId" clId="{69A6EDC9-9AEB-42FA-A1FC-2301C5CB17BD}" dt="2018-12-28T01:44:17.833" v="2938" actId="478"/>
          <ac:spMkLst>
            <pc:docMk/>
            <pc:sldMk cId="2577803049" sldId="270"/>
            <ac:spMk id="23" creationId="{0D8EE0D0-81CD-40A8-8A48-7F44636A8277}"/>
          </ac:spMkLst>
        </pc:spChg>
        <pc:spChg chg="add del mod">
          <ac:chgData name="Ken Merrihew" userId="bcb7a1e886d99f07" providerId="LiveId" clId="{69A6EDC9-9AEB-42FA-A1FC-2301C5CB17BD}" dt="2018-12-28T02:31:32.553" v="3107" actId="478"/>
          <ac:spMkLst>
            <pc:docMk/>
            <pc:sldMk cId="2577803049" sldId="270"/>
            <ac:spMk id="24" creationId="{656644F7-7D90-4820-A8BF-D629D11BE6B8}"/>
          </ac:spMkLst>
        </pc:spChg>
        <pc:spChg chg="add del mod ord">
          <ac:chgData name="Ken Merrihew" userId="bcb7a1e886d99f07" providerId="LiveId" clId="{69A6EDC9-9AEB-42FA-A1FC-2301C5CB17BD}" dt="2018-12-28T02:31:32.553" v="3107" actId="478"/>
          <ac:spMkLst>
            <pc:docMk/>
            <pc:sldMk cId="2577803049" sldId="270"/>
            <ac:spMk id="25" creationId="{85CF2254-63D0-4BAD-9FA2-9AE35EEF4197}"/>
          </ac:spMkLst>
        </pc:spChg>
        <pc:spChg chg="add del mod ord">
          <ac:chgData name="Ken Merrihew" userId="bcb7a1e886d99f07" providerId="LiveId" clId="{69A6EDC9-9AEB-42FA-A1FC-2301C5CB17BD}" dt="2018-12-28T02:31:32.553" v="3107" actId="478"/>
          <ac:spMkLst>
            <pc:docMk/>
            <pc:sldMk cId="2577803049" sldId="270"/>
            <ac:spMk id="26" creationId="{32013615-072C-40C8-AD75-4E7CDA301022}"/>
          </ac:spMkLst>
        </pc:spChg>
        <pc:picChg chg="add del mod">
          <ac:chgData name="Ken Merrihew" userId="bcb7a1e886d99f07" providerId="LiveId" clId="{69A6EDC9-9AEB-42FA-A1FC-2301C5CB17BD}" dt="2018-12-28T02:31:25.693" v="3106" actId="478"/>
          <ac:picMkLst>
            <pc:docMk/>
            <pc:sldMk cId="2577803049" sldId="270"/>
            <ac:picMk id="4" creationId="{A317BDD7-8A02-4BDB-9D85-AFF09D407CAB}"/>
          </ac:picMkLst>
        </pc:picChg>
        <pc:picChg chg="add del mod">
          <ac:chgData name="Ken Merrihew" userId="bcb7a1e886d99f07" providerId="LiveId" clId="{69A6EDC9-9AEB-42FA-A1FC-2301C5CB17BD}" dt="2018-12-28T02:31:32.553" v="3107" actId="478"/>
          <ac:picMkLst>
            <pc:docMk/>
            <pc:sldMk cId="2577803049" sldId="270"/>
            <ac:picMk id="5" creationId="{715A393E-F9DC-4697-9403-5B85D66E249D}"/>
          </ac:picMkLst>
        </pc:picChg>
        <pc:picChg chg="add del mod ord">
          <ac:chgData name="Ken Merrihew" userId="bcb7a1e886d99f07" providerId="LiveId" clId="{69A6EDC9-9AEB-42FA-A1FC-2301C5CB17BD}" dt="2018-12-28T02:31:32.553" v="3107" actId="478"/>
          <ac:picMkLst>
            <pc:docMk/>
            <pc:sldMk cId="2577803049" sldId="270"/>
            <ac:picMk id="6" creationId="{E9CBFD90-8276-4819-8A51-E27E81472ED0}"/>
          </ac:picMkLst>
        </pc:picChg>
        <pc:picChg chg="add del mod ord">
          <ac:chgData name="Ken Merrihew" userId="bcb7a1e886d99f07" providerId="LiveId" clId="{69A6EDC9-9AEB-42FA-A1FC-2301C5CB17BD}" dt="2018-12-28T02:31:32.553" v="3107" actId="478"/>
          <ac:picMkLst>
            <pc:docMk/>
            <pc:sldMk cId="2577803049" sldId="270"/>
            <ac:picMk id="7" creationId="{1D5EEE99-AE28-4CD5-860A-EFFC05D27A7A}"/>
          </ac:picMkLst>
        </pc:picChg>
        <pc:picChg chg="add del mod ord">
          <ac:chgData name="Ken Merrihew" userId="bcb7a1e886d99f07" providerId="LiveId" clId="{69A6EDC9-9AEB-42FA-A1FC-2301C5CB17BD}" dt="2018-12-28T02:31:32.553" v="3107" actId="478"/>
          <ac:picMkLst>
            <pc:docMk/>
            <pc:sldMk cId="2577803049" sldId="270"/>
            <ac:picMk id="8" creationId="{EA2B2BA2-D416-4E02-908F-C595C905CC2A}"/>
          </ac:picMkLst>
        </pc:picChg>
        <pc:picChg chg="add del mod">
          <ac:chgData name="Ken Merrihew" userId="bcb7a1e886d99f07" providerId="LiveId" clId="{69A6EDC9-9AEB-42FA-A1FC-2301C5CB17BD}" dt="2018-12-28T02:31:32.553" v="3107" actId="478"/>
          <ac:picMkLst>
            <pc:docMk/>
            <pc:sldMk cId="2577803049" sldId="270"/>
            <ac:picMk id="9" creationId="{A5F556DA-63E7-4ACD-918C-549B87CD07B5}"/>
          </ac:picMkLst>
        </pc:picChg>
      </pc:sldChg>
      <pc:sldChg chg="addSp delSp modSp setBg delAnim modAnim">
        <pc:chgData name="Ken Merrihew" userId="bcb7a1e886d99f07" providerId="LiveId" clId="{69A6EDC9-9AEB-42FA-A1FC-2301C5CB17BD}" dt="2018-12-30T22:15:33.438" v="4873"/>
        <pc:sldMkLst>
          <pc:docMk/>
          <pc:sldMk cId="3101833366" sldId="271"/>
        </pc:sldMkLst>
        <pc:spChg chg="del">
          <ac:chgData name="Ken Merrihew" userId="bcb7a1e886d99f07" providerId="LiveId" clId="{69A6EDC9-9AEB-42FA-A1FC-2301C5CB17BD}" dt="2018-12-26T21:20:43.913" v="732" actId="478"/>
          <ac:spMkLst>
            <pc:docMk/>
            <pc:sldMk cId="3101833366" sldId="271"/>
            <ac:spMk id="2" creationId="{26986668-51F2-47E1-AB62-1B1B51543347}"/>
          </ac:spMkLst>
        </pc:spChg>
        <pc:spChg chg="mod">
          <ac:chgData name="Ken Merrihew" userId="bcb7a1e886d99f07" providerId="LiveId" clId="{69A6EDC9-9AEB-42FA-A1FC-2301C5CB17BD}" dt="2018-12-21T21:20:14.125" v="119"/>
          <ac:spMkLst>
            <pc:docMk/>
            <pc:sldMk cId="3101833366" sldId="271"/>
            <ac:spMk id="3" creationId="{E02FF0BF-43C2-494F-BF0F-F29D0B0D87FF}"/>
          </ac:spMkLst>
        </pc:spChg>
        <pc:spChg chg="mod">
          <ac:chgData name="Ken Merrihew" userId="bcb7a1e886d99f07" providerId="LiveId" clId="{69A6EDC9-9AEB-42FA-A1FC-2301C5CB17BD}" dt="2018-12-21T21:20:14.125" v="119"/>
          <ac:spMkLst>
            <pc:docMk/>
            <pc:sldMk cId="3101833366" sldId="271"/>
            <ac:spMk id="4" creationId="{99B8A3C0-C302-4937-937A-3BD6F844C824}"/>
          </ac:spMkLst>
        </pc:spChg>
        <pc:spChg chg="del">
          <ac:chgData name="Ken Merrihew" userId="bcb7a1e886d99f07" providerId="LiveId" clId="{69A6EDC9-9AEB-42FA-A1FC-2301C5CB17BD}" dt="2018-12-21T21:18:52.206" v="4" actId="478"/>
          <ac:spMkLst>
            <pc:docMk/>
            <pc:sldMk cId="3101833366" sldId="271"/>
            <ac:spMk id="5" creationId="{18FCFE52-570A-4F24-A375-A5BC4072A640}"/>
          </ac:spMkLst>
        </pc:spChg>
        <pc:spChg chg="add mod">
          <ac:chgData name="Ken Merrihew" userId="bcb7a1e886d99f07" providerId="LiveId" clId="{69A6EDC9-9AEB-42FA-A1FC-2301C5CB17BD}" dt="2018-12-26T23:36:52.568" v="2340" actId="1035"/>
          <ac:spMkLst>
            <pc:docMk/>
            <pc:sldMk cId="3101833366" sldId="271"/>
            <ac:spMk id="5" creationId="{38843A1C-85A6-4B39-84D3-F834B76057F9}"/>
          </ac:spMkLst>
        </pc:spChg>
        <pc:spChg chg="del">
          <ac:chgData name="Ken Merrihew" userId="bcb7a1e886d99f07" providerId="LiveId" clId="{69A6EDC9-9AEB-42FA-A1FC-2301C5CB17BD}" dt="2018-12-21T21:18:51.653" v="3" actId="478"/>
          <ac:spMkLst>
            <pc:docMk/>
            <pc:sldMk cId="3101833366" sldId="271"/>
            <ac:spMk id="6" creationId="{F438805C-60AF-4C87-8BDA-15AA8F7FB990}"/>
          </ac:spMkLst>
        </pc:spChg>
        <pc:spChg chg="del">
          <ac:chgData name="Ken Merrihew" userId="bcb7a1e886d99f07" providerId="LiveId" clId="{69A6EDC9-9AEB-42FA-A1FC-2301C5CB17BD}" dt="2018-12-21T21:18:51.033" v="2" actId="478"/>
          <ac:spMkLst>
            <pc:docMk/>
            <pc:sldMk cId="3101833366" sldId="271"/>
            <ac:spMk id="7" creationId="{2AD7E736-1986-48C5-8DE9-1FE7B5643857}"/>
          </ac:spMkLst>
        </pc:spChg>
        <pc:spChg chg="add del">
          <ac:chgData name="Ken Merrihew" userId="bcb7a1e886d99f07" providerId="LiveId" clId="{69A6EDC9-9AEB-42FA-A1FC-2301C5CB17BD}" dt="2018-12-30T22:15:24.590" v="4870" actId="478"/>
          <ac:spMkLst>
            <pc:docMk/>
            <pc:sldMk cId="3101833366" sldId="271"/>
            <ac:spMk id="7" creationId="{A0594F74-A536-4326-9C18-BB8FA44D67AD}"/>
          </ac:spMkLst>
        </pc:spChg>
        <pc:spChg chg="add">
          <ac:chgData name="Ken Merrihew" userId="bcb7a1e886d99f07" providerId="LiveId" clId="{69A6EDC9-9AEB-42FA-A1FC-2301C5CB17BD}" dt="2018-12-30T22:15:25.276" v="4871"/>
          <ac:spMkLst>
            <pc:docMk/>
            <pc:sldMk cId="3101833366" sldId="271"/>
            <ac:spMk id="8" creationId="{1638C341-6A6C-4F58-B4E5-93DA4BB3DAC6}"/>
          </ac:spMkLst>
        </pc:spChg>
        <pc:spChg chg="del">
          <ac:chgData name="Ken Merrihew" userId="bcb7a1e886d99f07" providerId="LiveId" clId="{69A6EDC9-9AEB-42FA-A1FC-2301C5CB17BD}" dt="2018-12-21T21:18:50.202" v="1" actId="478"/>
          <ac:spMkLst>
            <pc:docMk/>
            <pc:sldMk cId="3101833366" sldId="271"/>
            <ac:spMk id="8" creationId="{3C2A152B-E15D-4522-A668-8F0C21DB488D}"/>
          </ac:spMkLst>
        </pc:spChg>
        <pc:spChg chg="del">
          <ac:chgData name="Ken Merrihew" userId="bcb7a1e886d99f07" providerId="LiveId" clId="{69A6EDC9-9AEB-42FA-A1FC-2301C5CB17BD}" dt="2018-12-21T21:18:48.999" v="0" actId="478"/>
          <ac:spMkLst>
            <pc:docMk/>
            <pc:sldMk cId="3101833366" sldId="271"/>
            <ac:spMk id="9" creationId="{50F81D08-9D15-42B6-A129-F6AD82A674D0}"/>
          </ac:spMkLst>
        </pc:spChg>
        <pc:picChg chg="mod ord">
          <ac:chgData name="Ken Merrihew" userId="bcb7a1e886d99f07" providerId="LiveId" clId="{69A6EDC9-9AEB-42FA-A1FC-2301C5CB17BD}" dt="2018-12-21T21:20:09.445" v="118" actId="167"/>
          <ac:picMkLst>
            <pc:docMk/>
            <pc:sldMk cId="3101833366" sldId="271"/>
            <ac:picMk id="10" creationId="{68047879-78F5-4EBD-8061-9BFE5C799333}"/>
          </ac:picMkLst>
        </pc:picChg>
      </pc:sldChg>
      <pc:sldChg chg="addSp delSp modSp setBg">
        <pc:chgData name="Ken Merrihew" userId="bcb7a1e886d99f07" providerId="LiveId" clId="{69A6EDC9-9AEB-42FA-A1FC-2301C5CB17BD}" dt="2018-12-30T22:16:27.421" v="4881"/>
        <pc:sldMkLst>
          <pc:docMk/>
          <pc:sldMk cId="2209433850" sldId="272"/>
        </pc:sldMkLst>
        <pc:spChg chg="del">
          <ac:chgData name="Ken Merrihew" userId="bcb7a1e886d99f07" providerId="LiveId" clId="{69A6EDC9-9AEB-42FA-A1FC-2301C5CB17BD}" dt="2018-12-26T21:20:47.538" v="734" actId="478"/>
          <ac:spMkLst>
            <pc:docMk/>
            <pc:sldMk cId="2209433850" sldId="272"/>
            <ac:spMk id="2" creationId="{26986668-51F2-47E1-AB62-1B1B51543347}"/>
          </ac:spMkLst>
        </pc:spChg>
        <pc:spChg chg="add del">
          <ac:chgData name="Ken Merrihew" userId="bcb7a1e886d99f07" providerId="LiveId" clId="{69A6EDC9-9AEB-42FA-A1FC-2301C5CB17BD}" dt="2018-12-30T22:16:20.677" v="4878" actId="478"/>
          <ac:spMkLst>
            <pc:docMk/>
            <pc:sldMk cId="2209433850" sldId="272"/>
            <ac:spMk id="3" creationId="{27102174-48C1-4B83-ADEE-2B1A50C327D5}"/>
          </ac:spMkLst>
        </pc:spChg>
        <pc:spChg chg="add">
          <ac:chgData name="Ken Merrihew" userId="bcb7a1e886d99f07" providerId="LiveId" clId="{69A6EDC9-9AEB-42FA-A1FC-2301C5CB17BD}" dt="2018-12-30T22:16:21.636" v="4879"/>
          <ac:spMkLst>
            <pc:docMk/>
            <pc:sldMk cId="2209433850" sldId="272"/>
            <ac:spMk id="4" creationId="{55812F19-40CE-4C76-898C-7BD2833AA200}"/>
          </ac:spMkLst>
        </pc:spChg>
        <pc:spChg chg="add del mod">
          <ac:chgData name="Ken Merrihew" userId="bcb7a1e886d99f07" providerId="LiveId" clId="{69A6EDC9-9AEB-42FA-A1FC-2301C5CB17BD}" dt="2018-12-26T23:53:06.887" v="2344"/>
          <ac:spMkLst>
            <pc:docMk/>
            <pc:sldMk cId="2209433850" sldId="272"/>
            <ac:spMk id="4" creationId="{631F77E3-DF78-40C8-BB3D-D5AF55192A00}"/>
          </ac:spMkLst>
        </pc:spChg>
        <pc:spChg chg="add mod">
          <ac:chgData name="Ken Merrihew" userId="bcb7a1e886d99f07" providerId="LiveId" clId="{69A6EDC9-9AEB-42FA-A1FC-2301C5CB17BD}" dt="2018-12-26T23:57:10.928" v="2505" actId="164"/>
          <ac:spMkLst>
            <pc:docMk/>
            <pc:sldMk cId="2209433850" sldId="272"/>
            <ac:spMk id="5" creationId="{6343CB3E-14D7-4B13-8B77-6B67924A67F4}"/>
          </ac:spMkLst>
        </pc:spChg>
        <pc:spChg chg="add mod">
          <ac:chgData name="Ken Merrihew" userId="bcb7a1e886d99f07" providerId="LiveId" clId="{69A6EDC9-9AEB-42FA-A1FC-2301C5CB17BD}" dt="2018-12-26T23:57:10.928" v="2505" actId="164"/>
          <ac:spMkLst>
            <pc:docMk/>
            <pc:sldMk cId="2209433850" sldId="272"/>
            <ac:spMk id="6" creationId="{1590EABF-39AA-41FA-9F59-3710208A8F6F}"/>
          </ac:spMkLst>
        </pc:spChg>
        <pc:grpChg chg="add del mod">
          <ac:chgData name="Ken Merrihew" userId="bcb7a1e886d99f07" providerId="LiveId" clId="{69A6EDC9-9AEB-42FA-A1FC-2301C5CB17BD}" dt="2018-12-27T00:29:36.808" v="2675" actId="478"/>
          <ac:grpSpMkLst>
            <pc:docMk/>
            <pc:sldMk cId="2209433850" sldId="272"/>
            <ac:grpSpMk id="7" creationId="{B06EB244-EE2F-4B9D-A3D1-BAE371EFDA48}"/>
          </ac:grpSpMkLst>
        </pc:grpChg>
      </pc:sldChg>
      <pc:sldChg chg="addSp delSp modSp add setBg delAnim modAnim">
        <pc:chgData name="Ken Merrihew" userId="bcb7a1e886d99f07" providerId="LiveId" clId="{69A6EDC9-9AEB-42FA-A1FC-2301C5CB17BD}" dt="2018-12-30T22:16:46.983" v="4885"/>
        <pc:sldMkLst>
          <pc:docMk/>
          <pc:sldMk cId="2220788267" sldId="273"/>
        </pc:sldMkLst>
        <pc:spChg chg="del">
          <ac:chgData name="Ken Merrihew" userId="bcb7a1e886d99f07" providerId="LiveId" clId="{69A6EDC9-9AEB-42FA-A1FC-2301C5CB17BD}" dt="2018-12-26T21:20:54.153" v="736" actId="478"/>
          <ac:spMkLst>
            <pc:docMk/>
            <pc:sldMk cId="2220788267" sldId="273"/>
            <ac:spMk id="2" creationId="{26986668-51F2-47E1-AB62-1B1B51543347}"/>
          </ac:spMkLst>
        </pc:spChg>
        <pc:spChg chg="mod">
          <ac:chgData name="Ken Merrihew" userId="bcb7a1e886d99f07" providerId="LiveId" clId="{69A6EDC9-9AEB-42FA-A1FC-2301C5CB17BD}" dt="2018-12-21T21:29:31.986" v="277" actId="2711"/>
          <ac:spMkLst>
            <pc:docMk/>
            <pc:sldMk cId="2220788267" sldId="273"/>
            <ac:spMk id="3" creationId="{E02FF0BF-43C2-494F-BF0F-F29D0B0D87FF}"/>
          </ac:spMkLst>
        </pc:spChg>
        <pc:spChg chg="del">
          <ac:chgData name="Ken Merrihew" userId="bcb7a1e886d99f07" providerId="LiveId" clId="{69A6EDC9-9AEB-42FA-A1FC-2301C5CB17BD}" dt="2018-12-21T21:27:19.724" v="199" actId="478"/>
          <ac:spMkLst>
            <pc:docMk/>
            <pc:sldMk cId="2220788267" sldId="273"/>
            <ac:spMk id="4" creationId="{99B8A3C0-C302-4937-937A-3BD6F844C824}"/>
          </ac:spMkLst>
        </pc:spChg>
        <pc:spChg chg="add del">
          <ac:chgData name="Ken Merrihew" userId="bcb7a1e886d99f07" providerId="LiveId" clId="{69A6EDC9-9AEB-42FA-A1FC-2301C5CB17BD}" dt="2018-12-30T22:16:34.100" v="4882" actId="478"/>
          <ac:spMkLst>
            <pc:docMk/>
            <pc:sldMk cId="2220788267" sldId="273"/>
            <ac:spMk id="6" creationId="{5AC067B7-089F-482B-8002-BF5B9F5208E8}"/>
          </ac:spMkLst>
        </pc:spChg>
        <pc:spChg chg="add mod">
          <ac:chgData name="Ken Merrihew" userId="bcb7a1e886d99f07" providerId="LiveId" clId="{69A6EDC9-9AEB-42FA-A1FC-2301C5CB17BD}" dt="2018-12-21T21:30:25.721" v="332" actId="1035"/>
          <ac:spMkLst>
            <pc:docMk/>
            <pc:sldMk cId="2220788267" sldId="273"/>
            <ac:spMk id="7" creationId="{F3167DE7-9D43-48DB-BC55-7A89372D929B}"/>
          </ac:spMkLst>
        </pc:spChg>
        <pc:spChg chg="add mod">
          <ac:chgData name="Ken Merrihew" userId="bcb7a1e886d99f07" providerId="LiveId" clId="{69A6EDC9-9AEB-42FA-A1FC-2301C5CB17BD}" dt="2018-12-21T21:30:29.996" v="342" actId="1035"/>
          <ac:spMkLst>
            <pc:docMk/>
            <pc:sldMk cId="2220788267" sldId="273"/>
            <ac:spMk id="8" creationId="{9E370DBD-43BF-49D8-94BB-0768ECEF00FE}"/>
          </ac:spMkLst>
        </pc:spChg>
        <pc:spChg chg="add">
          <ac:chgData name="Ken Merrihew" userId="bcb7a1e886d99f07" providerId="LiveId" clId="{69A6EDC9-9AEB-42FA-A1FC-2301C5CB17BD}" dt="2018-12-30T22:16:35.085" v="4883"/>
          <ac:spMkLst>
            <pc:docMk/>
            <pc:sldMk cId="2220788267" sldId="273"/>
            <ac:spMk id="9" creationId="{C811B2E7-2396-4E9D-A1EF-3F0F5F3704FA}"/>
          </ac:spMkLst>
        </pc:spChg>
        <pc:spChg chg="del">
          <ac:chgData name="Ken Merrihew" userId="bcb7a1e886d99f07" providerId="LiveId" clId="{69A6EDC9-9AEB-42FA-A1FC-2301C5CB17BD}" dt="2018-12-21T21:29:12.429" v="272" actId="478"/>
          <ac:spMkLst>
            <pc:docMk/>
            <pc:sldMk cId="2220788267" sldId="273"/>
            <ac:spMk id="11" creationId="{C4F1D190-6B97-4B56-A8C0-C120259D7F16}"/>
          </ac:spMkLst>
        </pc:spChg>
        <pc:picChg chg="del">
          <ac:chgData name="Ken Merrihew" userId="bcb7a1e886d99f07" providerId="LiveId" clId="{69A6EDC9-9AEB-42FA-A1FC-2301C5CB17BD}" dt="2018-12-21T21:29:13.099" v="273" actId="478"/>
          <ac:picMkLst>
            <pc:docMk/>
            <pc:sldMk cId="2220788267" sldId="273"/>
            <ac:picMk id="10" creationId="{68047879-78F5-4EBD-8061-9BFE5C799333}"/>
          </ac:picMkLst>
        </pc:picChg>
      </pc:sldChg>
      <pc:sldChg chg="addSp delSp add setBg">
        <pc:chgData name="Ken Merrihew" userId="bcb7a1e886d99f07" providerId="LiveId" clId="{69A6EDC9-9AEB-42FA-A1FC-2301C5CB17BD}" dt="2018-12-30T22:17:05.841" v="4889"/>
        <pc:sldMkLst>
          <pc:docMk/>
          <pc:sldMk cId="777886019" sldId="274"/>
        </pc:sldMkLst>
        <pc:spChg chg="del">
          <ac:chgData name="Ken Merrihew" userId="bcb7a1e886d99f07" providerId="LiveId" clId="{69A6EDC9-9AEB-42FA-A1FC-2301C5CB17BD}" dt="2018-12-26T21:20:57.862" v="738" actId="478"/>
          <ac:spMkLst>
            <pc:docMk/>
            <pc:sldMk cId="777886019" sldId="274"/>
            <ac:spMk id="2" creationId="{26986668-51F2-47E1-AB62-1B1B51543347}"/>
          </ac:spMkLst>
        </pc:spChg>
        <pc:spChg chg="add del">
          <ac:chgData name="Ken Merrihew" userId="bcb7a1e886d99f07" providerId="LiveId" clId="{69A6EDC9-9AEB-42FA-A1FC-2301C5CB17BD}" dt="2018-12-30T22:16:54.197" v="4886" actId="478"/>
          <ac:spMkLst>
            <pc:docMk/>
            <pc:sldMk cId="777886019" sldId="274"/>
            <ac:spMk id="3" creationId="{0A00408D-A418-4B87-BC19-F5F015D95D49}"/>
          </ac:spMkLst>
        </pc:spChg>
        <pc:spChg chg="add">
          <ac:chgData name="Ken Merrihew" userId="bcb7a1e886d99f07" providerId="LiveId" clId="{69A6EDC9-9AEB-42FA-A1FC-2301C5CB17BD}" dt="2018-12-30T22:16:55.297" v="4887"/>
          <ac:spMkLst>
            <pc:docMk/>
            <pc:sldMk cId="777886019" sldId="274"/>
            <ac:spMk id="4" creationId="{BC9C075C-B26C-4F68-971A-4C97105E2AE6}"/>
          </ac:spMkLst>
        </pc:spChg>
      </pc:sldChg>
      <pc:sldChg chg="addSp delSp modSp add ord setBg delAnim modAnim">
        <pc:chgData name="Ken Merrihew" userId="bcb7a1e886d99f07" providerId="LiveId" clId="{69A6EDC9-9AEB-42FA-A1FC-2301C5CB17BD}" dt="2018-12-30T22:14:58.851" v="4865"/>
        <pc:sldMkLst>
          <pc:docMk/>
          <pc:sldMk cId="766092001" sldId="275"/>
        </pc:sldMkLst>
        <pc:spChg chg="del">
          <ac:chgData name="Ken Merrihew" userId="bcb7a1e886d99f07" providerId="LiveId" clId="{69A6EDC9-9AEB-42FA-A1FC-2301C5CB17BD}" dt="2018-12-26T21:20:36.606" v="728" actId="478"/>
          <ac:spMkLst>
            <pc:docMk/>
            <pc:sldMk cId="766092001" sldId="275"/>
            <ac:spMk id="2" creationId="{26986668-51F2-47E1-AB62-1B1B51543347}"/>
          </ac:spMkLst>
        </pc:spChg>
        <pc:spChg chg="mod">
          <ac:chgData name="Ken Merrihew" userId="bcb7a1e886d99f07" providerId="LiveId" clId="{69A6EDC9-9AEB-42FA-A1FC-2301C5CB17BD}" dt="2018-12-21T21:34:24.643" v="398" actId="14100"/>
          <ac:spMkLst>
            <pc:docMk/>
            <pc:sldMk cId="766092001" sldId="275"/>
            <ac:spMk id="3" creationId="{E02FF0BF-43C2-494F-BF0F-F29D0B0D87FF}"/>
          </ac:spMkLst>
        </pc:spChg>
        <pc:spChg chg="del">
          <ac:chgData name="Ken Merrihew" userId="bcb7a1e886d99f07" providerId="LiveId" clId="{69A6EDC9-9AEB-42FA-A1FC-2301C5CB17BD}" dt="2018-12-21T21:32:50.947" v="345" actId="478"/>
          <ac:spMkLst>
            <pc:docMk/>
            <pc:sldMk cId="766092001" sldId="275"/>
            <ac:spMk id="4" creationId="{99B8A3C0-C302-4937-937A-3BD6F844C824}"/>
          </ac:spMkLst>
        </pc:spChg>
        <pc:spChg chg="add del">
          <ac:chgData name="Ken Merrihew" userId="bcb7a1e886d99f07" providerId="LiveId" clId="{69A6EDC9-9AEB-42FA-A1FC-2301C5CB17BD}" dt="2018-12-30T22:14:41.473" v="4862" actId="478"/>
          <ac:spMkLst>
            <pc:docMk/>
            <pc:sldMk cId="766092001" sldId="275"/>
            <ac:spMk id="6" creationId="{BBDAE811-D167-48E9-8E66-EFAD2CEC284C}"/>
          </ac:spMkLst>
        </pc:spChg>
        <pc:spChg chg="add">
          <ac:chgData name="Ken Merrihew" userId="bcb7a1e886d99f07" providerId="LiveId" clId="{69A6EDC9-9AEB-42FA-A1FC-2301C5CB17BD}" dt="2018-12-30T22:14:42.562" v="4863"/>
          <ac:spMkLst>
            <pc:docMk/>
            <pc:sldMk cId="766092001" sldId="275"/>
            <ac:spMk id="7" creationId="{A25DE005-728A-4CC6-8075-6D8DA1578A57}"/>
          </ac:spMkLst>
        </pc:spChg>
        <pc:spChg chg="mod ord">
          <ac:chgData name="Ken Merrihew" userId="bcb7a1e886d99f07" providerId="LiveId" clId="{69A6EDC9-9AEB-42FA-A1FC-2301C5CB17BD}" dt="2018-12-21T21:33:50.285" v="387" actId="20577"/>
          <ac:spMkLst>
            <pc:docMk/>
            <pc:sldMk cId="766092001" sldId="275"/>
            <ac:spMk id="11" creationId="{C4F1D190-6B97-4B56-A8C0-C120259D7F16}"/>
          </ac:spMkLst>
        </pc:spChg>
        <pc:picChg chg="del">
          <ac:chgData name="Ken Merrihew" userId="bcb7a1e886d99f07" providerId="LiveId" clId="{69A6EDC9-9AEB-42FA-A1FC-2301C5CB17BD}" dt="2018-12-21T21:32:53.623" v="346" actId="478"/>
          <ac:picMkLst>
            <pc:docMk/>
            <pc:sldMk cId="766092001" sldId="275"/>
            <ac:picMk id="10" creationId="{68047879-78F5-4EBD-8061-9BFE5C799333}"/>
          </ac:picMkLst>
        </pc:picChg>
        <pc:picChg chg="add mod ord">
          <ac:chgData name="Ken Merrihew" userId="bcb7a1e886d99f07" providerId="LiveId" clId="{69A6EDC9-9AEB-42FA-A1FC-2301C5CB17BD}" dt="2018-12-21T21:34:15.813" v="396" actId="167"/>
          <ac:picMkLst>
            <pc:docMk/>
            <pc:sldMk cId="766092001" sldId="275"/>
            <ac:picMk id="1026" creationId="{05B8AE8F-9123-4720-8E00-1F5F62FE5F02}"/>
          </ac:picMkLst>
        </pc:picChg>
      </pc:sldChg>
      <pc:sldChg chg="addSp delSp add ord setBg">
        <pc:chgData name="Ken Merrihew" userId="bcb7a1e886d99f07" providerId="LiveId" clId="{69A6EDC9-9AEB-42FA-A1FC-2301C5CB17BD}" dt="2018-12-30T22:15:13.713" v="4869"/>
        <pc:sldMkLst>
          <pc:docMk/>
          <pc:sldMk cId="1868745281" sldId="276"/>
        </pc:sldMkLst>
        <pc:spChg chg="del">
          <ac:chgData name="Ken Merrihew" userId="bcb7a1e886d99f07" providerId="LiveId" clId="{69A6EDC9-9AEB-42FA-A1FC-2301C5CB17BD}" dt="2018-12-26T21:20:40.433" v="730" actId="478"/>
          <ac:spMkLst>
            <pc:docMk/>
            <pc:sldMk cId="1868745281" sldId="276"/>
            <ac:spMk id="2" creationId="{26986668-51F2-47E1-AB62-1B1B51543347}"/>
          </ac:spMkLst>
        </pc:spChg>
        <pc:spChg chg="add del">
          <ac:chgData name="Ken Merrihew" userId="bcb7a1e886d99f07" providerId="LiveId" clId="{69A6EDC9-9AEB-42FA-A1FC-2301C5CB17BD}" dt="2018-12-30T22:15:05.760" v="4866" actId="478"/>
          <ac:spMkLst>
            <pc:docMk/>
            <pc:sldMk cId="1868745281" sldId="276"/>
            <ac:spMk id="3" creationId="{373F2259-C9D0-4803-9836-1EA0DBD9A903}"/>
          </ac:spMkLst>
        </pc:spChg>
        <pc:spChg chg="add">
          <ac:chgData name="Ken Merrihew" userId="bcb7a1e886d99f07" providerId="LiveId" clId="{69A6EDC9-9AEB-42FA-A1FC-2301C5CB17BD}" dt="2018-12-30T22:15:05.944" v="4867"/>
          <ac:spMkLst>
            <pc:docMk/>
            <pc:sldMk cId="1868745281" sldId="276"/>
            <ac:spMk id="4" creationId="{ED7D2108-3011-4C73-8565-412CE4F1028E}"/>
          </ac:spMkLst>
        </pc:spChg>
      </pc:sldChg>
      <pc:sldChg chg="addSp delSp modSp add ord setBg addAnim delAnim modAnim">
        <pc:chgData name="Ken Merrihew" userId="bcb7a1e886d99f07" providerId="LiveId" clId="{69A6EDC9-9AEB-42FA-A1FC-2301C5CB17BD}" dt="2018-12-30T22:12:38.447" v="4847"/>
        <pc:sldMkLst>
          <pc:docMk/>
          <pc:sldMk cId="2205011035" sldId="277"/>
        </pc:sldMkLst>
        <pc:spChg chg="del">
          <ac:chgData name="Ken Merrihew" userId="bcb7a1e886d99f07" providerId="LiveId" clId="{69A6EDC9-9AEB-42FA-A1FC-2301C5CB17BD}" dt="2018-12-26T21:20:27.918" v="724" actId="478"/>
          <ac:spMkLst>
            <pc:docMk/>
            <pc:sldMk cId="2205011035" sldId="277"/>
            <ac:spMk id="2" creationId="{26986668-51F2-47E1-AB62-1B1B51543347}"/>
          </ac:spMkLst>
        </pc:spChg>
        <pc:spChg chg="del ord">
          <ac:chgData name="Ken Merrihew" userId="bcb7a1e886d99f07" providerId="LiveId" clId="{69A6EDC9-9AEB-42FA-A1FC-2301C5CB17BD}" dt="2018-12-30T03:25:18.861" v="4160" actId="478"/>
          <ac:spMkLst>
            <pc:docMk/>
            <pc:sldMk cId="2205011035" sldId="277"/>
            <ac:spMk id="3" creationId="{C9E2516E-4D06-443F-AEC5-92196605AA6C}"/>
          </ac:spMkLst>
        </pc:spChg>
        <pc:spChg chg="add del mod ord">
          <ac:chgData name="Ken Merrihew" userId="bcb7a1e886d99f07" providerId="LiveId" clId="{69A6EDC9-9AEB-42FA-A1FC-2301C5CB17BD}" dt="2018-12-30T03:27:22.887" v="4214" actId="1036"/>
          <ac:spMkLst>
            <pc:docMk/>
            <pc:sldMk cId="2205011035" sldId="277"/>
            <ac:spMk id="4" creationId="{020E64F8-BED3-4C9C-A0EE-5EFDCF63BF1F}"/>
          </ac:spMkLst>
        </pc:spChg>
        <pc:spChg chg="mod">
          <ac:chgData name="Ken Merrihew" userId="bcb7a1e886d99f07" providerId="LiveId" clId="{69A6EDC9-9AEB-42FA-A1FC-2301C5CB17BD}" dt="2018-12-30T03:27:22.887" v="4214" actId="1036"/>
          <ac:spMkLst>
            <pc:docMk/>
            <pc:sldMk cId="2205011035" sldId="277"/>
            <ac:spMk id="5" creationId="{A6FE80E9-036D-49B6-8755-E9E3ECC667CA}"/>
          </ac:spMkLst>
        </pc:spChg>
        <pc:spChg chg="mod">
          <ac:chgData name="Ken Merrihew" userId="bcb7a1e886d99f07" providerId="LiveId" clId="{69A6EDC9-9AEB-42FA-A1FC-2301C5CB17BD}" dt="2018-12-30T03:27:22.887" v="4214" actId="1036"/>
          <ac:spMkLst>
            <pc:docMk/>
            <pc:sldMk cId="2205011035" sldId="277"/>
            <ac:spMk id="6" creationId="{5D82D831-02A8-4DFC-AE9D-D0B67025675E}"/>
          </ac:spMkLst>
        </pc:spChg>
        <pc:spChg chg="mod">
          <ac:chgData name="Ken Merrihew" userId="bcb7a1e886d99f07" providerId="LiveId" clId="{69A6EDC9-9AEB-42FA-A1FC-2301C5CB17BD}" dt="2018-12-30T03:27:22.887" v="4214" actId="1036"/>
          <ac:spMkLst>
            <pc:docMk/>
            <pc:sldMk cId="2205011035" sldId="277"/>
            <ac:spMk id="7" creationId="{29FD9ACB-0B15-4FA2-9957-43313FF6B3E2}"/>
          </ac:spMkLst>
        </pc:spChg>
        <pc:spChg chg="mod">
          <ac:chgData name="Ken Merrihew" userId="bcb7a1e886d99f07" providerId="LiveId" clId="{69A6EDC9-9AEB-42FA-A1FC-2301C5CB17BD}" dt="2018-12-30T03:27:22.887" v="4214" actId="1036"/>
          <ac:spMkLst>
            <pc:docMk/>
            <pc:sldMk cId="2205011035" sldId="277"/>
            <ac:spMk id="8" creationId="{86632A69-7EF2-478D-960B-46664F35FCAA}"/>
          </ac:spMkLst>
        </pc:spChg>
        <pc:spChg chg="mod">
          <ac:chgData name="Ken Merrihew" userId="bcb7a1e886d99f07" providerId="LiveId" clId="{69A6EDC9-9AEB-42FA-A1FC-2301C5CB17BD}" dt="2018-12-30T03:27:22.887" v="4214" actId="1036"/>
          <ac:spMkLst>
            <pc:docMk/>
            <pc:sldMk cId="2205011035" sldId="277"/>
            <ac:spMk id="9" creationId="{175CB165-3070-497C-859C-3D85D36E48D0}"/>
          </ac:spMkLst>
        </pc:spChg>
        <pc:spChg chg="mod">
          <ac:chgData name="Ken Merrihew" userId="bcb7a1e886d99f07" providerId="LiveId" clId="{69A6EDC9-9AEB-42FA-A1FC-2301C5CB17BD}" dt="2018-12-30T03:27:22.887" v="4214" actId="1036"/>
          <ac:spMkLst>
            <pc:docMk/>
            <pc:sldMk cId="2205011035" sldId="277"/>
            <ac:spMk id="11" creationId="{7F742B29-E5B2-4AA9-97B7-B064A7B442E7}"/>
          </ac:spMkLst>
        </pc:spChg>
        <pc:spChg chg="mod">
          <ac:chgData name="Ken Merrihew" userId="bcb7a1e886d99f07" providerId="LiveId" clId="{69A6EDC9-9AEB-42FA-A1FC-2301C5CB17BD}" dt="2018-12-30T03:27:22.887" v="4214" actId="1036"/>
          <ac:spMkLst>
            <pc:docMk/>
            <pc:sldMk cId="2205011035" sldId="277"/>
            <ac:spMk id="12" creationId="{843A3F90-6725-4A64-ADF4-9729883A440A}"/>
          </ac:spMkLst>
        </pc:spChg>
        <pc:spChg chg="add del">
          <ac:chgData name="Ken Merrihew" userId="bcb7a1e886d99f07" providerId="LiveId" clId="{69A6EDC9-9AEB-42FA-A1FC-2301C5CB17BD}" dt="2018-12-30T22:12:31.228" v="4844" actId="478"/>
          <ac:spMkLst>
            <pc:docMk/>
            <pc:sldMk cId="2205011035" sldId="277"/>
            <ac:spMk id="13" creationId="{73FA43DD-2464-4A07-ADDA-B88BF7980CE6}"/>
          </ac:spMkLst>
        </pc:spChg>
        <pc:spChg chg="add">
          <ac:chgData name="Ken Merrihew" userId="bcb7a1e886d99f07" providerId="LiveId" clId="{69A6EDC9-9AEB-42FA-A1FC-2301C5CB17BD}" dt="2018-12-30T03:27:12.922" v="4189"/>
          <ac:spMkLst>
            <pc:docMk/>
            <pc:sldMk cId="2205011035" sldId="277"/>
            <ac:spMk id="14" creationId="{50D13D2E-D34B-40E8-BC4F-40CB6CECC0BA}"/>
          </ac:spMkLst>
        </pc:spChg>
        <pc:spChg chg="add">
          <ac:chgData name="Ken Merrihew" userId="bcb7a1e886d99f07" providerId="LiveId" clId="{69A6EDC9-9AEB-42FA-A1FC-2301C5CB17BD}" dt="2018-12-30T22:12:32.350" v="4845"/>
          <ac:spMkLst>
            <pc:docMk/>
            <pc:sldMk cId="2205011035" sldId="277"/>
            <ac:spMk id="15" creationId="{E0C71FD9-C584-45FF-97DD-224353A2FB9B}"/>
          </ac:spMkLst>
        </pc:spChg>
        <pc:picChg chg="mod ord">
          <ac:chgData name="Ken Merrihew" userId="bcb7a1e886d99f07" providerId="LiveId" clId="{69A6EDC9-9AEB-42FA-A1FC-2301C5CB17BD}" dt="2018-12-30T03:27:22.887" v="4214" actId="1036"/>
          <ac:picMkLst>
            <pc:docMk/>
            <pc:sldMk cId="2205011035" sldId="277"/>
            <ac:picMk id="10" creationId="{63108536-8DDD-4C6C-B32E-6A696F5439E5}"/>
          </ac:picMkLst>
        </pc:picChg>
      </pc:sldChg>
      <pc:sldChg chg="addSp delSp add setBg">
        <pc:chgData name="Ken Merrihew" userId="bcb7a1e886d99f07" providerId="LiveId" clId="{69A6EDC9-9AEB-42FA-A1FC-2301C5CB17BD}" dt="2018-12-30T22:14:33.722" v="4861"/>
        <pc:sldMkLst>
          <pc:docMk/>
          <pc:sldMk cId="4136061685" sldId="278"/>
        </pc:sldMkLst>
        <pc:spChg chg="del">
          <ac:chgData name="Ken Merrihew" userId="bcb7a1e886d99f07" providerId="LiveId" clId="{69A6EDC9-9AEB-42FA-A1FC-2301C5CB17BD}" dt="2018-12-26T21:20:31.082" v="726" actId="478"/>
          <ac:spMkLst>
            <pc:docMk/>
            <pc:sldMk cId="4136061685" sldId="278"/>
            <ac:spMk id="2" creationId="{26986668-51F2-47E1-AB62-1B1B51543347}"/>
          </ac:spMkLst>
        </pc:spChg>
        <pc:spChg chg="add del">
          <ac:chgData name="Ken Merrihew" userId="bcb7a1e886d99f07" providerId="LiveId" clId="{69A6EDC9-9AEB-42FA-A1FC-2301C5CB17BD}" dt="2018-12-30T22:14:24.366" v="4858" actId="478"/>
          <ac:spMkLst>
            <pc:docMk/>
            <pc:sldMk cId="4136061685" sldId="278"/>
            <ac:spMk id="3" creationId="{137713B6-690F-40DC-B92D-9BD1A59C353F}"/>
          </ac:spMkLst>
        </pc:spChg>
        <pc:spChg chg="add">
          <ac:chgData name="Ken Merrihew" userId="bcb7a1e886d99f07" providerId="LiveId" clId="{69A6EDC9-9AEB-42FA-A1FC-2301C5CB17BD}" dt="2018-12-30T22:14:24.586" v="4859"/>
          <ac:spMkLst>
            <pc:docMk/>
            <pc:sldMk cId="4136061685" sldId="278"/>
            <ac:spMk id="4" creationId="{583972EE-E344-4BF1-A28B-3267CD366927}"/>
          </ac:spMkLst>
        </pc:spChg>
      </pc:sldChg>
      <pc:sldChg chg="addSp delSp modSp add setBg addAnim delAnim modAnim">
        <pc:chgData name="Ken Merrihew" userId="bcb7a1e886d99f07" providerId="LiveId" clId="{69A6EDC9-9AEB-42FA-A1FC-2301C5CB17BD}" dt="2018-12-30T22:16:15.759" v="4877"/>
        <pc:sldMkLst>
          <pc:docMk/>
          <pc:sldMk cId="1973139494" sldId="279"/>
        </pc:sldMkLst>
        <pc:spChg chg="add del">
          <ac:chgData name="Ken Merrihew" userId="bcb7a1e886d99f07" providerId="LiveId" clId="{69A6EDC9-9AEB-42FA-A1FC-2301C5CB17BD}" dt="2018-12-26T21:50:45.982" v="797" actId="478"/>
          <ac:spMkLst>
            <pc:docMk/>
            <pc:sldMk cId="1973139494" sldId="279"/>
            <ac:spMk id="3" creationId="{E02FF0BF-43C2-494F-BF0F-F29D0B0D87FF}"/>
          </ac:spMkLst>
        </pc:spChg>
        <pc:spChg chg="add del">
          <ac:chgData name="Ken Merrihew" userId="bcb7a1e886d99f07" providerId="LiveId" clId="{69A6EDC9-9AEB-42FA-A1FC-2301C5CB17BD}" dt="2018-12-26T21:50:45.982" v="797" actId="478"/>
          <ac:spMkLst>
            <pc:docMk/>
            <pc:sldMk cId="1973139494" sldId="279"/>
            <ac:spMk id="4" creationId="{99B8A3C0-C302-4937-937A-3BD6F844C824}"/>
          </ac:spMkLst>
        </pc:spChg>
        <pc:spChg chg="add mod">
          <ac:chgData name="Ken Merrihew" userId="bcb7a1e886d99f07" providerId="LiveId" clId="{69A6EDC9-9AEB-42FA-A1FC-2301C5CB17BD}" dt="2018-12-26T22:07:37.919" v="1762" actId="20577"/>
          <ac:spMkLst>
            <pc:docMk/>
            <pc:sldMk cId="1973139494" sldId="279"/>
            <ac:spMk id="5" creationId="{621EC217-46A3-4705-A487-195BA69D2585}"/>
          </ac:spMkLst>
        </pc:spChg>
        <pc:spChg chg="add mod">
          <ac:chgData name="Ken Merrihew" userId="bcb7a1e886d99f07" providerId="LiveId" clId="{69A6EDC9-9AEB-42FA-A1FC-2301C5CB17BD}" dt="2018-12-26T23:01:56.970" v="2098" actId="1035"/>
          <ac:spMkLst>
            <pc:docMk/>
            <pc:sldMk cId="1973139494" sldId="279"/>
            <ac:spMk id="6" creationId="{C95E08AE-9765-4A57-9494-E1C6A2783879}"/>
          </ac:spMkLst>
        </pc:spChg>
        <pc:spChg chg="del">
          <ac:chgData name="Ken Merrihew" userId="bcb7a1e886d99f07" providerId="LiveId" clId="{69A6EDC9-9AEB-42FA-A1FC-2301C5CB17BD}" dt="2018-12-30T22:16:05.503" v="4874" actId="478"/>
          <ac:spMkLst>
            <pc:docMk/>
            <pc:sldMk cId="1973139494" sldId="279"/>
            <ac:spMk id="7" creationId="{A0594F74-A536-4326-9C18-BB8FA44D67AD}"/>
          </ac:spMkLst>
        </pc:spChg>
        <pc:spChg chg="add mod">
          <ac:chgData name="Ken Merrihew" userId="bcb7a1e886d99f07" providerId="LiveId" clId="{69A6EDC9-9AEB-42FA-A1FC-2301C5CB17BD}" dt="2018-12-27T20:51:14.991" v="2768" actId="688"/>
          <ac:spMkLst>
            <pc:docMk/>
            <pc:sldMk cId="1973139494" sldId="279"/>
            <ac:spMk id="8" creationId="{A4BE504F-4444-4CD1-A808-A76ACD3D5A68}"/>
          </ac:spMkLst>
        </pc:spChg>
        <pc:spChg chg="add mod">
          <ac:chgData name="Ken Merrihew" userId="bcb7a1e886d99f07" providerId="LiveId" clId="{69A6EDC9-9AEB-42FA-A1FC-2301C5CB17BD}" dt="2018-12-26T23:59:48.455" v="2516"/>
          <ac:spMkLst>
            <pc:docMk/>
            <pc:sldMk cId="1973139494" sldId="279"/>
            <ac:spMk id="9" creationId="{2C7EF3DB-4B0D-4A01-B73D-EBAEE008F5A0}"/>
          </ac:spMkLst>
        </pc:spChg>
        <pc:spChg chg="add del">
          <ac:chgData name="Ken Merrihew" userId="bcb7a1e886d99f07" providerId="LiveId" clId="{69A6EDC9-9AEB-42FA-A1FC-2301C5CB17BD}" dt="2018-12-26T21:50:45.982" v="797" actId="478"/>
          <ac:spMkLst>
            <pc:docMk/>
            <pc:sldMk cId="1973139494" sldId="279"/>
            <ac:spMk id="11" creationId="{C4F1D190-6B97-4B56-A8C0-C120259D7F16}"/>
          </ac:spMkLst>
        </pc:spChg>
        <pc:spChg chg="add mod">
          <ac:chgData name="Ken Merrihew" userId="bcb7a1e886d99f07" providerId="LiveId" clId="{69A6EDC9-9AEB-42FA-A1FC-2301C5CB17BD}" dt="2018-12-26T23:59:48.455" v="2516"/>
          <ac:spMkLst>
            <pc:docMk/>
            <pc:sldMk cId="1973139494" sldId="279"/>
            <ac:spMk id="12" creationId="{8C67A5F8-37B2-4447-BAF3-64DAD5B734E3}"/>
          </ac:spMkLst>
        </pc:spChg>
        <pc:spChg chg="add mod">
          <ac:chgData name="Ken Merrihew" userId="bcb7a1e886d99f07" providerId="LiveId" clId="{69A6EDC9-9AEB-42FA-A1FC-2301C5CB17BD}" dt="2018-12-26T23:59:48.455" v="2516"/>
          <ac:spMkLst>
            <pc:docMk/>
            <pc:sldMk cId="1973139494" sldId="279"/>
            <ac:spMk id="13" creationId="{7F4BCF35-84C3-489A-ABF8-62B4CA77D7D6}"/>
          </ac:spMkLst>
        </pc:spChg>
        <pc:spChg chg="add mod">
          <ac:chgData name="Ken Merrihew" userId="bcb7a1e886d99f07" providerId="LiveId" clId="{69A6EDC9-9AEB-42FA-A1FC-2301C5CB17BD}" dt="2018-12-26T23:59:48.455" v="2516"/>
          <ac:spMkLst>
            <pc:docMk/>
            <pc:sldMk cId="1973139494" sldId="279"/>
            <ac:spMk id="14" creationId="{64ABFAD8-42B7-4596-AF3A-C3DDD2B304C5}"/>
          </ac:spMkLst>
        </pc:spChg>
        <pc:spChg chg="add mod">
          <ac:chgData name="Ken Merrihew" userId="bcb7a1e886d99f07" providerId="LiveId" clId="{69A6EDC9-9AEB-42FA-A1FC-2301C5CB17BD}" dt="2018-12-26T23:59:48.455" v="2516"/>
          <ac:spMkLst>
            <pc:docMk/>
            <pc:sldMk cId="1973139494" sldId="279"/>
            <ac:spMk id="15" creationId="{C92C125B-7800-4402-808F-74C76AC93600}"/>
          </ac:spMkLst>
        </pc:spChg>
        <pc:spChg chg="add mod ord">
          <ac:chgData name="Ken Merrihew" userId="bcb7a1e886d99f07" providerId="LiveId" clId="{69A6EDC9-9AEB-42FA-A1FC-2301C5CB17BD}" dt="2018-12-30T04:41:27.646" v="4430" actId="167"/>
          <ac:spMkLst>
            <pc:docMk/>
            <pc:sldMk cId="1973139494" sldId="279"/>
            <ac:spMk id="16" creationId="{12F2E72B-10F3-42F2-9573-60DB992E8FF8}"/>
          </ac:spMkLst>
        </pc:spChg>
        <pc:spChg chg="add mod ord">
          <ac:chgData name="Ken Merrihew" userId="bcb7a1e886d99f07" providerId="LiveId" clId="{69A6EDC9-9AEB-42FA-A1FC-2301C5CB17BD}" dt="2018-12-30T04:41:27.646" v="4430" actId="167"/>
          <ac:spMkLst>
            <pc:docMk/>
            <pc:sldMk cId="1973139494" sldId="279"/>
            <ac:spMk id="17" creationId="{A52E6001-83F7-4CFA-A90C-F2CDA02850EB}"/>
          </ac:spMkLst>
        </pc:spChg>
        <pc:spChg chg="add mod">
          <ac:chgData name="Ken Merrihew" userId="bcb7a1e886d99f07" providerId="LiveId" clId="{69A6EDC9-9AEB-42FA-A1FC-2301C5CB17BD}" dt="2018-12-26T23:59:48.455" v="2516"/>
          <ac:spMkLst>
            <pc:docMk/>
            <pc:sldMk cId="1973139494" sldId="279"/>
            <ac:spMk id="18" creationId="{E910493C-0B2D-4664-8FA0-069E1C816E0A}"/>
          </ac:spMkLst>
        </pc:spChg>
        <pc:spChg chg="add mod ord">
          <ac:chgData name="Ken Merrihew" userId="bcb7a1e886d99f07" providerId="LiveId" clId="{69A6EDC9-9AEB-42FA-A1FC-2301C5CB17BD}" dt="2018-12-30T04:41:27.646" v="4430" actId="167"/>
          <ac:spMkLst>
            <pc:docMk/>
            <pc:sldMk cId="1973139494" sldId="279"/>
            <ac:spMk id="19" creationId="{30CD4420-6A46-4BB4-9DCD-B85E3F1E7548}"/>
          </ac:spMkLst>
        </pc:spChg>
        <pc:spChg chg="add mod">
          <ac:chgData name="Ken Merrihew" userId="bcb7a1e886d99f07" providerId="LiveId" clId="{69A6EDC9-9AEB-42FA-A1FC-2301C5CB17BD}" dt="2018-12-26T23:59:48.455" v="2516"/>
          <ac:spMkLst>
            <pc:docMk/>
            <pc:sldMk cId="1973139494" sldId="279"/>
            <ac:spMk id="20" creationId="{8F93F354-CFF5-4E7A-AFA1-5889484249D9}"/>
          </ac:spMkLst>
        </pc:spChg>
        <pc:spChg chg="add mod">
          <ac:chgData name="Ken Merrihew" userId="bcb7a1e886d99f07" providerId="LiveId" clId="{69A6EDC9-9AEB-42FA-A1FC-2301C5CB17BD}" dt="2018-12-26T23:59:48.455" v="2516"/>
          <ac:spMkLst>
            <pc:docMk/>
            <pc:sldMk cId="1973139494" sldId="279"/>
            <ac:spMk id="21" creationId="{94C079BB-0484-4751-BB81-BDE7F8771A64}"/>
          </ac:spMkLst>
        </pc:spChg>
        <pc:spChg chg="add mod">
          <ac:chgData name="Ken Merrihew" userId="bcb7a1e886d99f07" providerId="LiveId" clId="{69A6EDC9-9AEB-42FA-A1FC-2301C5CB17BD}" dt="2018-12-26T23:59:48.455" v="2516"/>
          <ac:spMkLst>
            <pc:docMk/>
            <pc:sldMk cId="1973139494" sldId="279"/>
            <ac:spMk id="22" creationId="{9753C119-D586-40C3-BD37-97DD761994D4}"/>
          </ac:spMkLst>
        </pc:spChg>
        <pc:spChg chg="add mod">
          <ac:chgData name="Ken Merrihew" userId="bcb7a1e886d99f07" providerId="LiveId" clId="{69A6EDC9-9AEB-42FA-A1FC-2301C5CB17BD}" dt="2018-12-26T23:59:48.455" v="2516"/>
          <ac:spMkLst>
            <pc:docMk/>
            <pc:sldMk cId="1973139494" sldId="279"/>
            <ac:spMk id="23" creationId="{A449FDDE-57B8-430E-9E6E-0464C5D1DDAA}"/>
          </ac:spMkLst>
        </pc:spChg>
        <pc:spChg chg="add mod">
          <ac:chgData name="Ken Merrihew" userId="bcb7a1e886d99f07" providerId="LiveId" clId="{69A6EDC9-9AEB-42FA-A1FC-2301C5CB17BD}" dt="2018-12-26T23:59:48.455" v="2516"/>
          <ac:spMkLst>
            <pc:docMk/>
            <pc:sldMk cId="1973139494" sldId="279"/>
            <ac:spMk id="24" creationId="{C0668E65-377D-48C3-A5AA-AB558FD10105}"/>
          </ac:spMkLst>
        </pc:spChg>
        <pc:spChg chg="add mod">
          <ac:chgData name="Ken Merrihew" userId="bcb7a1e886d99f07" providerId="LiveId" clId="{69A6EDC9-9AEB-42FA-A1FC-2301C5CB17BD}" dt="2018-12-26T23:59:48.455" v="2516"/>
          <ac:spMkLst>
            <pc:docMk/>
            <pc:sldMk cId="1973139494" sldId="279"/>
            <ac:spMk id="25" creationId="{EEF3CD24-DD44-4BE8-BEDC-18A68BCEB294}"/>
          </ac:spMkLst>
        </pc:spChg>
        <pc:spChg chg="add mod">
          <ac:chgData name="Ken Merrihew" userId="bcb7a1e886d99f07" providerId="LiveId" clId="{69A6EDC9-9AEB-42FA-A1FC-2301C5CB17BD}" dt="2018-12-26T23:59:48.455" v="2516"/>
          <ac:spMkLst>
            <pc:docMk/>
            <pc:sldMk cId="1973139494" sldId="279"/>
            <ac:spMk id="26" creationId="{5B1B095A-13DE-495B-A329-01181C01DB03}"/>
          </ac:spMkLst>
        </pc:spChg>
        <pc:spChg chg="add mod">
          <ac:chgData name="Ken Merrihew" userId="bcb7a1e886d99f07" providerId="LiveId" clId="{69A6EDC9-9AEB-42FA-A1FC-2301C5CB17BD}" dt="2018-12-26T23:59:48.455" v="2516"/>
          <ac:spMkLst>
            <pc:docMk/>
            <pc:sldMk cId="1973139494" sldId="279"/>
            <ac:spMk id="27" creationId="{7A21D446-887A-4D81-A92C-40F47C6A5788}"/>
          </ac:spMkLst>
        </pc:spChg>
        <pc:spChg chg="add mod ord">
          <ac:chgData name="Ken Merrihew" userId="bcb7a1e886d99f07" providerId="LiveId" clId="{69A6EDC9-9AEB-42FA-A1FC-2301C5CB17BD}" dt="2018-12-26T23:59:48.455" v="2516"/>
          <ac:spMkLst>
            <pc:docMk/>
            <pc:sldMk cId="1973139494" sldId="279"/>
            <ac:spMk id="28" creationId="{B3374E55-E1BD-4359-A4CB-361A4664E720}"/>
          </ac:spMkLst>
        </pc:spChg>
        <pc:spChg chg="add mod">
          <ac:chgData name="Ken Merrihew" userId="bcb7a1e886d99f07" providerId="LiveId" clId="{69A6EDC9-9AEB-42FA-A1FC-2301C5CB17BD}" dt="2018-12-26T23:01:56.970" v="2098" actId="1035"/>
          <ac:spMkLst>
            <pc:docMk/>
            <pc:sldMk cId="1973139494" sldId="279"/>
            <ac:spMk id="29" creationId="{56E486F2-43B1-4E0C-BAE8-CE7F22289CCB}"/>
          </ac:spMkLst>
        </pc:spChg>
        <pc:spChg chg="add mod">
          <ac:chgData name="Ken Merrihew" userId="bcb7a1e886d99f07" providerId="LiveId" clId="{69A6EDC9-9AEB-42FA-A1FC-2301C5CB17BD}" dt="2018-12-26T23:02:03.542" v="2107" actId="1035"/>
          <ac:spMkLst>
            <pc:docMk/>
            <pc:sldMk cId="1973139494" sldId="279"/>
            <ac:spMk id="30" creationId="{F75F93CB-42E6-4C5A-AFEF-B20BD8BD4444}"/>
          </ac:spMkLst>
        </pc:spChg>
        <pc:spChg chg="add mod">
          <ac:chgData name="Ken Merrihew" userId="bcb7a1e886d99f07" providerId="LiveId" clId="{69A6EDC9-9AEB-42FA-A1FC-2301C5CB17BD}" dt="2018-12-26T23:02:09.212" v="2116" actId="1036"/>
          <ac:spMkLst>
            <pc:docMk/>
            <pc:sldMk cId="1973139494" sldId="279"/>
            <ac:spMk id="31" creationId="{093B3348-8529-467F-92ED-E7C577A5E117}"/>
          </ac:spMkLst>
        </pc:spChg>
        <pc:spChg chg="add mod">
          <ac:chgData name="Ken Merrihew" userId="bcb7a1e886d99f07" providerId="LiveId" clId="{69A6EDC9-9AEB-42FA-A1FC-2301C5CB17BD}" dt="2018-12-26T23:02:37.826" v="2209" actId="20577"/>
          <ac:spMkLst>
            <pc:docMk/>
            <pc:sldMk cId="1973139494" sldId="279"/>
            <ac:spMk id="32" creationId="{C8524B51-AFE5-493F-8955-13CC744C0E6F}"/>
          </ac:spMkLst>
        </pc:spChg>
        <pc:spChg chg="add mod">
          <ac:chgData name="Ken Merrihew" userId="bcb7a1e886d99f07" providerId="LiveId" clId="{69A6EDC9-9AEB-42FA-A1FC-2301C5CB17BD}" dt="2018-12-26T23:02:32.963" v="2208" actId="20577"/>
          <ac:spMkLst>
            <pc:docMk/>
            <pc:sldMk cId="1973139494" sldId="279"/>
            <ac:spMk id="33" creationId="{C4777C3F-6669-4864-90FF-77BAB1CCE179}"/>
          </ac:spMkLst>
        </pc:spChg>
        <pc:spChg chg="add mod">
          <ac:chgData name="Ken Merrihew" userId="bcb7a1e886d99f07" providerId="LiveId" clId="{69A6EDC9-9AEB-42FA-A1FC-2301C5CB17BD}" dt="2018-12-26T23:02:29.868" v="2207" actId="20577"/>
          <ac:spMkLst>
            <pc:docMk/>
            <pc:sldMk cId="1973139494" sldId="279"/>
            <ac:spMk id="34" creationId="{063A71E5-743B-430A-B8ED-5097CBF8E7F5}"/>
          </ac:spMkLst>
        </pc:spChg>
        <pc:spChg chg="add mod">
          <ac:chgData name="Ken Merrihew" userId="bcb7a1e886d99f07" providerId="LiveId" clId="{69A6EDC9-9AEB-42FA-A1FC-2301C5CB17BD}" dt="2018-12-26T23:03:14.578" v="2212" actId="1076"/>
          <ac:spMkLst>
            <pc:docMk/>
            <pc:sldMk cId="1973139494" sldId="279"/>
            <ac:spMk id="35" creationId="{70A29E5B-ADCE-4E97-9206-C9514D0A701C}"/>
          </ac:spMkLst>
        </pc:spChg>
        <pc:spChg chg="add mod">
          <ac:chgData name="Ken Merrihew" userId="bcb7a1e886d99f07" providerId="LiveId" clId="{69A6EDC9-9AEB-42FA-A1FC-2301C5CB17BD}" dt="2018-12-26T23:03:14.578" v="2212" actId="1076"/>
          <ac:spMkLst>
            <pc:docMk/>
            <pc:sldMk cId="1973139494" sldId="279"/>
            <ac:spMk id="36" creationId="{127DD081-B50F-4B24-B488-E1DBE96ACD16}"/>
          </ac:spMkLst>
        </pc:spChg>
        <pc:spChg chg="add mod">
          <ac:chgData name="Ken Merrihew" userId="bcb7a1e886d99f07" providerId="LiveId" clId="{69A6EDC9-9AEB-42FA-A1FC-2301C5CB17BD}" dt="2018-12-26T23:03:14.578" v="2212" actId="1076"/>
          <ac:spMkLst>
            <pc:docMk/>
            <pc:sldMk cId="1973139494" sldId="279"/>
            <ac:spMk id="37" creationId="{2E4D760C-2F58-4556-AC80-F6F0D4DC224B}"/>
          </ac:spMkLst>
        </pc:spChg>
        <pc:spChg chg="add mod">
          <ac:chgData name="Ken Merrihew" userId="bcb7a1e886d99f07" providerId="LiveId" clId="{69A6EDC9-9AEB-42FA-A1FC-2301C5CB17BD}" dt="2018-12-26T23:03:14.578" v="2212" actId="1076"/>
          <ac:spMkLst>
            <pc:docMk/>
            <pc:sldMk cId="1973139494" sldId="279"/>
            <ac:spMk id="38" creationId="{2520D1B2-DFE7-4734-85EF-0123A692B05E}"/>
          </ac:spMkLst>
        </pc:spChg>
        <pc:spChg chg="add mod">
          <ac:chgData name="Ken Merrihew" userId="bcb7a1e886d99f07" providerId="LiveId" clId="{69A6EDC9-9AEB-42FA-A1FC-2301C5CB17BD}" dt="2018-12-26T23:03:14.578" v="2212" actId="1076"/>
          <ac:spMkLst>
            <pc:docMk/>
            <pc:sldMk cId="1973139494" sldId="279"/>
            <ac:spMk id="39" creationId="{319AC7B2-A4AD-4217-B4EB-A24484A9631C}"/>
          </ac:spMkLst>
        </pc:spChg>
        <pc:spChg chg="add mod">
          <ac:chgData name="Ken Merrihew" userId="bcb7a1e886d99f07" providerId="LiveId" clId="{69A6EDC9-9AEB-42FA-A1FC-2301C5CB17BD}" dt="2018-12-26T23:03:14.578" v="2212" actId="1076"/>
          <ac:spMkLst>
            <pc:docMk/>
            <pc:sldMk cId="1973139494" sldId="279"/>
            <ac:spMk id="40" creationId="{C4282E64-03B1-4F3D-A579-737DA37E2BCB}"/>
          </ac:spMkLst>
        </pc:spChg>
        <pc:spChg chg="add mod">
          <ac:chgData name="Ken Merrihew" userId="bcb7a1e886d99f07" providerId="LiveId" clId="{69A6EDC9-9AEB-42FA-A1FC-2301C5CB17BD}" dt="2018-12-26T23:03:14.578" v="2212" actId="1076"/>
          <ac:spMkLst>
            <pc:docMk/>
            <pc:sldMk cId="1973139494" sldId="279"/>
            <ac:spMk id="41" creationId="{6496D47F-95A6-4628-806D-D1C52021D20F}"/>
          </ac:spMkLst>
        </pc:spChg>
        <pc:spChg chg="add mod">
          <ac:chgData name="Ken Merrihew" userId="bcb7a1e886d99f07" providerId="LiveId" clId="{69A6EDC9-9AEB-42FA-A1FC-2301C5CB17BD}" dt="2018-12-26T23:03:38.852" v="2281" actId="20577"/>
          <ac:spMkLst>
            <pc:docMk/>
            <pc:sldMk cId="1973139494" sldId="279"/>
            <ac:spMk id="42" creationId="{EC7E32C4-4E4A-4DC1-9D3E-6A83B85A2F3E}"/>
          </ac:spMkLst>
        </pc:spChg>
        <pc:spChg chg="add mod">
          <ac:chgData name="Ken Merrihew" userId="bcb7a1e886d99f07" providerId="LiveId" clId="{69A6EDC9-9AEB-42FA-A1FC-2301C5CB17BD}" dt="2018-12-26T23:03:46.134" v="2288" actId="1038"/>
          <ac:spMkLst>
            <pc:docMk/>
            <pc:sldMk cId="1973139494" sldId="279"/>
            <ac:spMk id="43" creationId="{C3BF258D-5435-4126-BE92-354D1F2F680D}"/>
          </ac:spMkLst>
        </pc:spChg>
        <pc:spChg chg="add">
          <ac:chgData name="Ken Merrihew" userId="bcb7a1e886d99f07" providerId="LiveId" clId="{69A6EDC9-9AEB-42FA-A1FC-2301C5CB17BD}" dt="2018-12-30T22:16:06.539" v="4875"/>
          <ac:spMkLst>
            <pc:docMk/>
            <pc:sldMk cId="1973139494" sldId="279"/>
            <ac:spMk id="47" creationId="{B7DB1379-92D0-4B9B-A49A-EA745E070028}"/>
          </ac:spMkLst>
        </pc:spChg>
        <pc:grpChg chg="add mod ord">
          <ac:chgData name="Ken Merrihew" userId="bcb7a1e886d99f07" providerId="LiveId" clId="{69A6EDC9-9AEB-42FA-A1FC-2301C5CB17BD}" dt="2018-12-30T04:44:17.218" v="4532" actId="1076"/>
          <ac:grpSpMkLst>
            <pc:docMk/>
            <pc:sldMk cId="1973139494" sldId="279"/>
            <ac:grpSpMk id="44" creationId="{E839C1CE-0A9D-4EA0-AB5F-4DBD7FA69F86}"/>
          </ac:grpSpMkLst>
        </pc:grpChg>
        <pc:graphicFrameChg chg="add mod ord modGraphic">
          <ac:chgData name="Ken Merrihew" userId="bcb7a1e886d99f07" providerId="LiveId" clId="{69A6EDC9-9AEB-42FA-A1FC-2301C5CB17BD}" dt="2018-12-30T04:41:40.811" v="4431" actId="167"/>
          <ac:graphicFrameMkLst>
            <pc:docMk/>
            <pc:sldMk cId="1973139494" sldId="279"/>
            <ac:graphicFrameMk id="2" creationId="{5A8912B9-62F4-4970-B87F-D08B75A5A137}"/>
          </ac:graphicFrameMkLst>
        </pc:graphicFrameChg>
        <pc:picChg chg="add del">
          <ac:chgData name="Ken Merrihew" userId="bcb7a1e886d99f07" providerId="LiveId" clId="{69A6EDC9-9AEB-42FA-A1FC-2301C5CB17BD}" dt="2018-12-26T21:50:45.982" v="797" actId="478"/>
          <ac:picMkLst>
            <pc:docMk/>
            <pc:sldMk cId="1973139494" sldId="279"/>
            <ac:picMk id="10" creationId="{68047879-78F5-4EBD-8061-9BFE5C799333}"/>
          </ac:picMkLst>
        </pc:picChg>
      </pc:sldChg>
      <pc:sldChg chg="addSp delSp modSp add del delAnim modAnim">
        <pc:chgData name="Ken Merrihew" userId="bcb7a1e886d99f07" providerId="LiveId" clId="{69A6EDC9-9AEB-42FA-A1FC-2301C5CB17BD}" dt="2018-12-30T04:32:45.347" v="4425" actId="2696"/>
        <pc:sldMkLst>
          <pc:docMk/>
          <pc:sldMk cId="3278264950" sldId="280"/>
        </pc:sldMkLst>
        <pc:spChg chg="add mod">
          <ac:chgData name="Ken Merrihew" userId="bcb7a1e886d99f07" providerId="LiveId" clId="{69A6EDC9-9AEB-42FA-A1FC-2301C5CB17BD}" dt="2018-12-27T00:36:08.601" v="2709" actId="1076"/>
          <ac:spMkLst>
            <pc:docMk/>
            <pc:sldMk cId="3278264950" sldId="280"/>
            <ac:spMk id="3" creationId="{C4746C21-E694-4F50-9FE2-61D925682F49}"/>
          </ac:spMkLst>
        </pc:spChg>
        <pc:spChg chg="del">
          <ac:chgData name="Ken Merrihew" userId="bcb7a1e886d99f07" providerId="LiveId" clId="{69A6EDC9-9AEB-42FA-A1FC-2301C5CB17BD}" dt="2018-12-27T00:29:52.092" v="2677" actId="478"/>
          <ac:spMkLst>
            <pc:docMk/>
            <pc:sldMk cId="3278264950" sldId="280"/>
            <ac:spMk id="8" creationId="{A4BE504F-4444-4CD1-A808-A76ACD3D5A68}"/>
          </ac:spMkLst>
        </pc:spChg>
        <pc:spChg chg="add mod">
          <ac:chgData name="Ken Merrihew" userId="bcb7a1e886d99f07" providerId="LiveId" clId="{69A6EDC9-9AEB-42FA-A1FC-2301C5CB17BD}" dt="2018-12-27T00:36:04.214" v="2708" actId="1076"/>
          <ac:spMkLst>
            <pc:docMk/>
            <pc:sldMk cId="3278264950" sldId="280"/>
            <ac:spMk id="47" creationId="{FA334179-6C45-4512-968F-209D84CA38C9}"/>
          </ac:spMkLst>
        </pc:spChg>
      </pc:sldChg>
      <pc:sldChg chg="addSp delSp add setBg">
        <pc:chgData name="Ken Merrihew" userId="bcb7a1e886d99f07" providerId="LiveId" clId="{69A6EDC9-9AEB-42FA-A1FC-2301C5CB17BD}" dt="2018-12-30T22:12:27.134" v="4843"/>
        <pc:sldMkLst>
          <pc:docMk/>
          <pc:sldMk cId="829318446" sldId="282"/>
        </pc:sldMkLst>
        <pc:spChg chg="del">
          <ac:chgData name="Ken Merrihew" userId="bcb7a1e886d99f07" providerId="LiveId" clId="{69A6EDC9-9AEB-42FA-A1FC-2301C5CB17BD}" dt="2018-12-30T22:12:15.710" v="4840" actId="478"/>
          <ac:spMkLst>
            <pc:docMk/>
            <pc:sldMk cId="829318446" sldId="282"/>
            <ac:spMk id="3" creationId="{1DCBB682-EB3E-4712-B5BA-54201F32C621}"/>
          </ac:spMkLst>
        </pc:spChg>
        <pc:spChg chg="add">
          <ac:chgData name="Ken Merrihew" userId="bcb7a1e886d99f07" providerId="LiveId" clId="{69A6EDC9-9AEB-42FA-A1FC-2301C5CB17BD}" dt="2018-12-30T22:12:17.723" v="4841"/>
          <ac:spMkLst>
            <pc:docMk/>
            <pc:sldMk cId="829318446" sldId="282"/>
            <ac:spMk id="4" creationId="{8BC9ED0E-DEC2-43AB-8A2D-A4A6F66F6930}"/>
          </ac:spMkLst>
        </pc:spChg>
      </pc:sldChg>
      <pc:sldChg chg="addSp delSp modSp add setBg modAnim">
        <pc:chgData name="Ken Merrihew" userId="bcb7a1e886d99f07" providerId="LiveId" clId="{69A6EDC9-9AEB-42FA-A1FC-2301C5CB17BD}" dt="2018-12-30T22:12:07.241" v="4839"/>
        <pc:sldMkLst>
          <pc:docMk/>
          <pc:sldMk cId="3431869718" sldId="283"/>
        </pc:sldMkLst>
        <pc:spChg chg="del">
          <ac:chgData name="Ken Merrihew" userId="bcb7a1e886d99f07" providerId="LiveId" clId="{69A6EDC9-9AEB-42FA-A1FC-2301C5CB17BD}" dt="2018-12-30T22:11:55.797" v="4836" actId="478"/>
          <ac:spMkLst>
            <pc:docMk/>
            <pc:sldMk cId="3431869718" sldId="283"/>
            <ac:spMk id="17" creationId="{49C13FF2-6922-41CA-B6A7-DB9F27C8DBDC}"/>
          </ac:spMkLst>
        </pc:spChg>
        <pc:spChg chg="add">
          <ac:chgData name="Ken Merrihew" userId="bcb7a1e886d99f07" providerId="LiveId" clId="{69A6EDC9-9AEB-42FA-A1FC-2301C5CB17BD}" dt="2018-12-30T22:11:56.796" v="4837"/>
          <ac:spMkLst>
            <pc:docMk/>
            <pc:sldMk cId="3431869718" sldId="283"/>
            <ac:spMk id="31" creationId="{567B4F8B-1850-4C70-9023-985802F2DBB8}"/>
          </ac:spMkLst>
        </pc:spChg>
        <pc:spChg chg="mod">
          <ac:chgData name="Ken Merrihew" userId="bcb7a1e886d99f07" providerId="LiveId" clId="{69A6EDC9-9AEB-42FA-A1FC-2301C5CB17BD}" dt="2018-12-29T03:36:28.390" v="3276" actId="14100"/>
          <ac:spMkLst>
            <pc:docMk/>
            <pc:sldMk cId="3431869718" sldId="283"/>
            <ac:spMk id="52" creationId="{81B3EA9E-B62F-4E6E-B091-DE434102B13D}"/>
          </ac:spMkLst>
        </pc:spChg>
      </pc:sldChg>
      <pc:sldChg chg="addSp delSp add modTransition setBg modAnim">
        <pc:chgData name="Ken Merrihew" userId="bcb7a1e886d99f07" providerId="LiveId" clId="{69A6EDC9-9AEB-42FA-A1FC-2301C5CB17BD}" dt="2018-12-30T21:49:24.416" v="4791"/>
        <pc:sldMkLst>
          <pc:docMk/>
          <pc:sldMk cId="2921235671" sldId="284"/>
        </pc:sldMkLst>
        <pc:spChg chg="del">
          <ac:chgData name="Ken Merrihew" userId="bcb7a1e886d99f07" providerId="LiveId" clId="{69A6EDC9-9AEB-42FA-A1FC-2301C5CB17BD}" dt="2018-12-30T21:48:41.034" v="4788" actId="478"/>
          <ac:spMkLst>
            <pc:docMk/>
            <pc:sldMk cId="2921235671" sldId="284"/>
            <ac:spMk id="2" creationId="{26986668-51F2-47E1-AB62-1B1B51543347}"/>
          </ac:spMkLst>
        </pc:spChg>
        <pc:spChg chg="add">
          <ac:chgData name="Ken Merrihew" userId="bcb7a1e886d99f07" providerId="LiveId" clId="{69A6EDC9-9AEB-42FA-A1FC-2301C5CB17BD}" dt="2018-12-30T21:48:42.659" v="4789"/>
          <ac:spMkLst>
            <pc:docMk/>
            <pc:sldMk cId="2921235671" sldId="284"/>
            <ac:spMk id="4" creationId="{42189C7F-785F-47B8-857C-EA8ED0088BDB}"/>
          </ac:spMkLst>
        </pc:spChg>
      </pc:sldChg>
      <pc:sldChg chg="addSp delSp add setBg">
        <pc:chgData name="Ken Merrihew" userId="bcb7a1e886d99f07" providerId="LiveId" clId="{69A6EDC9-9AEB-42FA-A1FC-2301C5CB17BD}" dt="2018-12-30T21:51:26.822" v="4803"/>
        <pc:sldMkLst>
          <pc:docMk/>
          <pc:sldMk cId="3651461694" sldId="285"/>
        </pc:sldMkLst>
        <pc:spChg chg="del">
          <ac:chgData name="Ken Merrihew" userId="bcb7a1e886d99f07" providerId="LiveId" clId="{69A6EDC9-9AEB-42FA-A1FC-2301C5CB17BD}" dt="2018-12-30T21:51:14.784" v="4800" actId="478"/>
          <ac:spMkLst>
            <pc:docMk/>
            <pc:sldMk cId="3651461694" sldId="285"/>
            <ac:spMk id="3" creationId="{9F791FAD-426F-4252-90D2-E66A2F1A3524}"/>
          </ac:spMkLst>
        </pc:spChg>
        <pc:spChg chg="add">
          <ac:chgData name="Ken Merrihew" userId="bcb7a1e886d99f07" providerId="LiveId" clId="{69A6EDC9-9AEB-42FA-A1FC-2301C5CB17BD}" dt="2018-12-30T21:51:16.109" v="4801"/>
          <ac:spMkLst>
            <pc:docMk/>
            <pc:sldMk cId="3651461694" sldId="285"/>
            <ac:spMk id="4" creationId="{9981CE1F-2CDF-4D24-A20F-0400BEC11826}"/>
          </ac:spMkLst>
        </pc:spChg>
      </pc:sldChg>
      <pc:sldChg chg="addSp delSp modSp add ord setBg delAnim modAnim">
        <pc:chgData name="Ken Merrihew" userId="bcb7a1e886d99f07" providerId="LiveId" clId="{69A6EDC9-9AEB-42FA-A1FC-2301C5CB17BD}" dt="2018-12-30T22:13:28.833" v="4853"/>
        <pc:sldMkLst>
          <pc:docMk/>
          <pc:sldMk cId="3319261725" sldId="286"/>
        </pc:sldMkLst>
        <pc:spChg chg="del">
          <ac:chgData name="Ken Merrihew" userId="bcb7a1e886d99f07" providerId="LiveId" clId="{69A6EDC9-9AEB-42FA-A1FC-2301C5CB17BD}" dt="2018-12-30T03:28:05.953" v="4221" actId="478"/>
          <ac:spMkLst>
            <pc:docMk/>
            <pc:sldMk cId="3319261725" sldId="286"/>
            <ac:spMk id="3" creationId="{C9E2516E-4D06-443F-AEC5-92196605AA6C}"/>
          </ac:spMkLst>
        </pc:spChg>
        <pc:spChg chg="del">
          <ac:chgData name="Ken Merrihew" userId="bcb7a1e886d99f07" providerId="LiveId" clId="{69A6EDC9-9AEB-42FA-A1FC-2301C5CB17BD}" dt="2018-12-30T03:11:57.149" v="3774" actId="478"/>
          <ac:spMkLst>
            <pc:docMk/>
            <pc:sldMk cId="3319261725" sldId="286"/>
            <ac:spMk id="4" creationId="{020E64F8-BED3-4C9C-A0EE-5EFDCF63BF1F}"/>
          </ac:spMkLst>
        </pc:spChg>
        <pc:spChg chg="del">
          <ac:chgData name="Ken Merrihew" userId="bcb7a1e886d99f07" providerId="LiveId" clId="{69A6EDC9-9AEB-42FA-A1FC-2301C5CB17BD}" dt="2018-12-30T03:11:57.149" v="3774" actId="478"/>
          <ac:spMkLst>
            <pc:docMk/>
            <pc:sldMk cId="3319261725" sldId="286"/>
            <ac:spMk id="5" creationId="{A6FE80E9-036D-49B6-8755-E9E3ECC667CA}"/>
          </ac:spMkLst>
        </pc:spChg>
        <pc:spChg chg="del">
          <ac:chgData name="Ken Merrihew" userId="bcb7a1e886d99f07" providerId="LiveId" clId="{69A6EDC9-9AEB-42FA-A1FC-2301C5CB17BD}" dt="2018-12-30T03:11:57.149" v="3774" actId="478"/>
          <ac:spMkLst>
            <pc:docMk/>
            <pc:sldMk cId="3319261725" sldId="286"/>
            <ac:spMk id="6" creationId="{5D82D831-02A8-4DFC-AE9D-D0B67025675E}"/>
          </ac:spMkLst>
        </pc:spChg>
        <pc:spChg chg="del">
          <ac:chgData name="Ken Merrihew" userId="bcb7a1e886d99f07" providerId="LiveId" clId="{69A6EDC9-9AEB-42FA-A1FC-2301C5CB17BD}" dt="2018-12-30T03:11:57.149" v="3774" actId="478"/>
          <ac:spMkLst>
            <pc:docMk/>
            <pc:sldMk cId="3319261725" sldId="286"/>
            <ac:spMk id="7" creationId="{29FD9ACB-0B15-4FA2-9957-43313FF6B3E2}"/>
          </ac:spMkLst>
        </pc:spChg>
        <pc:spChg chg="del">
          <ac:chgData name="Ken Merrihew" userId="bcb7a1e886d99f07" providerId="LiveId" clId="{69A6EDC9-9AEB-42FA-A1FC-2301C5CB17BD}" dt="2018-12-30T03:11:57.149" v="3774" actId="478"/>
          <ac:spMkLst>
            <pc:docMk/>
            <pc:sldMk cId="3319261725" sldId="286"/>
            <ac:spMk id="8" creationId="{86632A69-7EF2-478D-960B-46664F35FCAA}"/>
          </ac:spMkLst>
        </pc:spChg>
        <pc:spChg chg="del">
          <ac:chgData name="Ken Merrihew" userId="bcb7a1e886d99f07" providerId="LiveId" clId="{69A6EDC9-9AEB-42FA-A1FC-2301C5CB17BD}" dt="2018-12-30T03:11:57.149" v="3774" actId="478"/>
          <ac:spMkLst>
            <pc:docMk/>
            <pc:sldMk cId="3319261725" sldId="286"/>
            <ac:spMk id="9" creationId="{175CB165-3070-497C-859C-3D85D36E48D0}"/>
          </ac:spMkLst>
        </pc:spChg>
        <pc:spChg chg="del">
          <ac:chgData name="Ken Merrihew" userId="bcb7a1e886d99f07" providerId="LiveId" clId="{69A6EDC9-9AEB-42FA-A1FC-2301C5CB17BD}" dt="2018-12-30T03:11:57.149" v="3774" actId="478"/>
          <ac:spMkLst>
            <pc:docMk/>
            <pc:sldMk cId="3319261725" sldId="286"/>
            <ac:spMk id="11" creationId="{7F742B29-E5B2-4AA9-97B7-B064A7B442E7}"/>
          </ac:spMkLst>
        </pc:spChg>
        <pc:spChg chg="del">
          <ac:chgData name="Ken Merrihew" userId="bcb7a1e886d99f07" providerId="LiveId" clId="{69A6EDC9-9AEB-42FA-A1FC-2301C5CB17BD}" dt="2018-12-30T03:11:57.149" v="3774" actId="478"/>
          <ac:spMkLst>
            <pc:docMk/>
            <pc:sldMk cId="3319261725" sldId="286"/>
            <ac:spMk id="12" creationId="{843A3F90-6725-4A64-ADF4-9729883A440A}"/>
          </ac:spMkLst>
        </pc:spChg>
        <pc:spChg chg="del">
          <ac:chgData name="Ken Merrihew" userId="bcb7a1e886d99f07" providerId="LiveId" clId="{69A6EDC9-9AEB-42FA-A1FC-2301C5CB17BD}" dt="2018-12-30T22:12:45.699" v="4848" actId="478"/>
          <ac:spMkLst>
            <pc:docMk/>
            <pc:sldMk cId="3319261725" sldId="286"/>
            <ac:spMk id="13" creationId="{73FA43DD-2464-4A07-ADDA-B88BF7980CE6}"/>
          </ac:spMkLst>
        </pc:spChg>
        <pc:spChg chg="add del">
          <ac:chgData name="Ken Merrihew" userId="bcb7a1e886d99f07" providerId="LiveId" clId="{69A6EDC9-9AEB-42FA-A1FC-2301C5CB17BD}" dt="2018-12-30T22:13:27.545" v="4852" actId="478"/>
          <ac:spMkLst>
            <pc:docMk/>
            <pc:sldMk cId="3319261725" sldId="286"/>
            <ac:spMk id="15" creationId="{5754449D-85AF-44A3-B1CC-7D5E7135880B}"/>
          </ac:spMkLst>
        </pc:spChg>
        <pc:spChg chg="add del mod">
          <ac:chgData name="Ken Merrihew" userId="bcb7a1e886d99f07" providerId="LiveId" clId="{69A6EDC9-9AEB-42FA-A1FC-2301C5CB17BD}" dt="2018-12-30T03:11:34.102" v="3768" actId="478"/>
          <ac:spMkLst>
            <pc:docMk/>
            <pc:sldMk cId="3319261725" sldId="286"/>
            <ac:spMk id="15" creationId="{D515EFA6-C6E4-4DC8-AAE9-5C0D5B920ADF}"/>
          </ac:spMkLst>
        </pc:spChg>
        <pc:spChg chg="add">
          <ac:chgData name="Ken Merrihew" userId="bcb7a1e886d99f07" providerId="LiveId" clId="{69A6EDC9-9AEB-42FA-A1FC-2301C5CB17BD}" dt="2018-12-30T22:13:28.833" v="4853"/>
          <ac:spMkLst>
            <pc:docMk/>
            <pc:sldMk cId="3319261725" sldId="286"/>
            <ac:spMk id="16" creationId="{57FD9B87-1A75-4C78-9E39-55DD23A89DD3}"/>
          </ac:spMkLst>
        </pc:spChg>
        <pc:spChg chg="add del mod">
          <ac:chgData name="Ken Merrihew" userId="bcb7a1e886d99f07" providerId="LiveId" clId="{69A6EDC9-9AEB-42FA-A1FC-2301C5CB17BD}" dt="2018-12-30T03:11:35.411" v="3769" actId="478"/>
          <ac:spMkLst>
            <pc:docMk/>
            <pc:sldMk cId="3319261725" sldId="286"/>
            <ac:spMk id="18" creationId="{FEDC9BB1-9C24-4E04-AAD4-093B9EA86565}"/>
          </ac:spMkLst>
        </pc:spChg>
        <pc:spChg chg="add mod">
          <ac:chgData name="Ken Merrihew" userId="bcb7a1e886d99f07" providerId="LiveId" clId="{69A6EDC9-9AEB-42FA-A1FC-2301C5CB17BD}" dt="2018-12-30T03:28:18.877" v="4246" actId="1036"/>
          <ac:spMkLst>
            <pc:docMk/>
            <pc:sldMk cId="3319261725" sldId="286"/>
            <ac:spMk id="22" creationId="{EA1B8EC8-57F5-422E-A9E1-686D4C6751C3}"/>
          </ac:spMkLst>
        </pc:spChg>
        <pc:spChg chg="add mod">
          <ac:chgData name="Ken Merrihew" userId="bcb7a1e886d99f07" providerId="LiveId" clId="{69A6EDC9-9AEB-42FA-A1FC-2301C5CB17BD}" dt="2018-12-30T03:28:18.877" v="4246" actId="1036"/>
          <ac:spMkLst>
            <pc:docMk/>
            <pc:sldMk cId="3319261725" sldId="286"/>
            <ac:spMk id="23" creationId="{783EA480-2D0C-45FE-8566-E7493E5F96E2}"/>
          </ac:spMkLst>
        </pc:spChg>
        <pc:spChg chg="add mod">
          <ac:chgData name="Ken Merrihew" userId="bcb7a1e886d99f07" providerId="LiveId" clId="{69A6EDC9-9AEB-42FA-A1FC-2301C5CB17BD}" dt="2018-12-30T03:28:18.877" v="4246" actId="1036"/>
          <ac:spMkLst>
            <pc:docMk/>
            <pc:sldMk cId="3319261725" sldId="286"/>
            <ac:spMk id="24" creationId="{2DF3C179-DBF7-432E-8D80-BCD2403D952D}"/>
          </ac:spMkLst>
        </pc:spChg>
        <pc:spChg chg="add mod">
          <ac:chgData name="Ken Merrihew" userId="bcb7a1e886d99f07" providerId="LiveId" clId="{69A6EDC9-9AEB-42FA-A1FC-2301C5CB17BD}" dt="2018-12-30T03:28:18.877" v="4246" actId="1036"/>
          <ac:spMkLst>
            <pc:docMk/>
            <pc:sldMk cId="3319261725" sldId="286"/>
            <ac:spMk id="25" creationId="{787A7416-7649-499C-969A-C0FD9C68674C}"/>
          </ac:spMkLst>
        </pc:spChg>
        <pc:spChg chg="add mod">
          <ac:chgData name="Ken Merrihew" userId="bcb7a1e886d99f07" providerId="LiveId" clId="{69A6EDC9-9AEB-42FA-A1FC-2301C5CB17BD}" dt="2018-12-30T03:28:18.877" v="4246" actId="1036"/>
          <ac:spMkLst>
            <pc:docMk/>
            <pc:sldMk cId="3319261725" sldId="286"/>
            <ac:spMk id="26" creationId="{7E3D2307-F39E-492F-8260-E8DFB60D7474}"/>
          </ac:spMkLst>
        </pc:spChg>
        <pc:spChg chg="add mod">
          <ac:chgData name="Ken Merrihew" userId="bcb7a1e886d99f07" providerId="LiveId" clId="{69A6EDC9-9AEB-42FA-A1FC-2301C5CB17BD}" dt="2018-12-30T03:28:18.877" v="4246" actId="1036"/>
          <ac:spMkLst>
            <pc:docMk/>
            <pc:sldMk cId="3319261725" sldId="286"/>
            <ac:spMk id="27" creationId="{265C9153-B616-49E2-8764-0C07904D36DB}"/>
          </ac:spMkLst>
        </pc:spChg>
        <pc:spChg chg="add mod">
          <ac:chgData name="Ken Merrihew" userId="bcb7a1e886d99f07" providerId="LiveId" clId="{69A6EDC9-9AEB-42FA-A1FC-2301C5CB17BD}" dt="2018-12-30T03:28:18.877" v="4246" actId="1036"/>
          <ac:spMkLst>
            <pc:docMk/>
            <pc:sldMk cId="3319261725" sldId="286"/>
            <ac:spMk id="28" creationId="{35FE8CC7-C3C3-4969-850B-B1EBC8AB56E4}"/>
          </ac:spMkLst>
        </pc:spChg>
        <pc:spChg chg="add mod">
          <ac:chgData name="Ken Merrihew" userId="bcb7a1e886d99f07" providerId="LiveId" clId="{69A6EDC9-9AEB-42FA-A1FC-2301C5CB17BD}" dt="2018-12-30T03:28:18.877" v="4246" actId="1036"/>
          <ac:spMkLst>
            <pc:docMk/>
            <pc:sldMk cId="3319261725" sldId="286"/>
            <ac:spMk id="29" creationId="{36388D8A-77AF-40DB-89E0-EB6D70285CB7}"/>
          </ac:spMkLst>
        </pc:spChg>
        <pc:grpChg chg="add mod">
          <ac:chgData name="Ken Merrihew" userId="bcb7a1e886d99f07" providerId="LiveId" clId="{69A6EDC9-9AEB-42FA-A1FC-2301C5CB17BD}" dt="2018-12-30T03:28:18.877" v="4246" actId="1036"/>
          <ac:grpSpMkLst>
            <pc:docMk/>
            <pc:sldMk cId="3319261725" sldId="286"/>
            <ac:grpSpMk id="21" creationId="{7DE61406-732A-456F-90EC-F0D312119656}"/>
          </ac:grpSpMkLst>
        </pc:grpChg>
        <pc:picChg chg="del">
          <ac:chgData name="Ken Merrihew" userId="bcb7a1e886d99f07" providerId="LiveId" clId="{69A6EDC9-9AEB-42FA-A1FC-2301C5CB17BD}" dt="2018-12-30T03:11:57.149" v="3774" actId="478"/>
          <ac:picMkLst>
            <pc:docMk/>
            <pc:sldMk cId="3319261725" sldId="286"/>
            <ac:picMk id="10" creationId="{63108536-8DDD-4C6C-B32E-6A696F5439E5}"/>
          </ac:picMkLst>
        </pc:picChg>
        <pc:picChg chg="add del mod">
          <ac:chgData name="Ken Merrihew" userId="bcb7a1e886d99f07" providerId="LiveId" clId="{69A6EDC9-9AEB-42FA-A1FC-2301C5CB17BD}" dt="2018-12-30T03:12:47.072" v="3784" actId="478"/>
          <ac:picMkLst>
            <pc:docMk/>
            <pc:sldMk cId="3319261725" sldId="286"/>
            <ac:picMk id="14" creationId="{38BF1723-3C2C-4D09-9435-B74F380F20D1}"/>
          </ac:picMkLst>
        </pc:picChg>
        <pc:picChg chg="add mod">
          <ac:chgData name="Ken Merrihew" userId="bcb7a1e886d99f07" providerId="LiveId" clId="{69A6EDC9-9AEB-42FA-A1FC-2301C5CB17BD}" dt="2018-12-30T03:13:22.755" v="3910" actId="164"/>
          <ac:picMkLst>
            <pc:docMk/>
            <pc:sldMk cId="3319261725" sldId="286"/>
            <ac:picMk id="17" creationId="{65C25739-2C53-4A80-9624-153B8A754476}"/>
          </ac:picMkLst>
        </pc:picChg>
        <pc:picChg chg="add mod modCrop">
          <ac:chgData name="Ken Merrihew" userId="bcb7a1e886d99f07" providerId="LiveId" clId="{69A6EDC9-9AEB-42FA-A1FC-2301C5CB17BD}" dt="2018-12-30T03:28:42.054" v="4248" actId="1036"/>
          <ac:picMkLst>
            <pc:docMk/>
            <pc:sldMk cId="3319261725" sldId="286"/>
            <ac:picMk id="19" creationId="{6FCFB165-E451-4C0F-8734-8EEE1B41BD13}"/>
          </ac:picMkLst>
        </pc:picChg>
        <pc:picChg chg="add mod modCrop">
          <ac:chgData name="Ken Merrihew" userId="bcb7a1e886d99f07" providerId="LiveId" clId="{69A6EDC9-9AEB-42FA-A1FC-2301C5CB17BD}" dt="2018-12-30T03:13:22.755" v="3910" actId="164"/>
          <ac:picMkLst>
            <pc:docMk/>
            <pc:sldMk cId="3319261725" sldId="286"/>
            <ac:picMk id="20" creationId="{717989E9-2C5F-46AC-9037-75E7072954CD}"/>
          </ac:picMkLst>
        </pc:picChg>
      </pc:sldChg>
      <pc:sldChg chg="addSp delSp modSp add setBg modAnim">
        <pc:chgData name="Ken Merrihew" userId="bcb7a1e886d99f07" providerId="LiveId" clId="{69A6EDC9-9AEB-42FA-A1FC-2301C5CB17BD}" dt="2018-12-30T22:13:48.487" v="4857"/>
        <pc:sldMkLst>
          <pc:docMk/>
          <pc:sldMk cId="4026535458" sldId="287"/>
        </pc:sldMkLst>
        <pc:spChg chg="del">
          <ac:chgData name="Ken Merrihew" userId="bcb7a1e886d99f07" providerId="LiveId" clId="{69A6EDC9-9AEB-42FA-A1FC-2301C5CB17BD}" dt="2018-12-30T22:13:35.248" v="4854" actId="478"/>
          <ac:spMkLst>
            <pc:docMk/>
            <pc:sldMk cId="4026535458" sldId="287"/>
            <ac:spMk id="13" creationId="{73FA43DD-2464-4A07-ADDA-B88BF7980CE6}"/>
          </ac:spMkLst>
        </pc:spChg>
        <pc:spChg chg="add">
          <ac:chgData name="Ken Merrihew" userId="bcb7a1e886d99f07" providerId="LiveId" clId="{69A6EDC9-9AEB-42FA-A1FC-2301C5CB17BD}" dt="2018-12-30T22:13:36.262" v="4855"/>
          <ac:spMkLst>
            <pc:docMk/>
            <pc:sldMk cId="4026535458" sldId="287"/>
            <ac:spMk id="15" creationId="{702C9651-80CC-459D-9732-0AC029B8F3A3}"/>
          </ac:spMkLst>
        </pc:spChg>
        <pc:spChg chg="mod ord">
          <ac:chgData name="Ken Merrihew" userId="bcb7a1e886d99f07" providerId="LiveId" clId="{69A6EDC9-9AEB-42FA-A1FC-2301C5CB17BD}" dt="2018-12-30T04:27:00.431" v="4404" actId="166"/>
          <ac:spMkLst>
            <pc:docMk/>
            <pc:sldMk cId="4026535458" sldId="287"/>
            <ac:spMk id="22" creationId="{EA1B8EC8-57F5-422E-A9E1-686D4C6751C3}"/>
          </ac:spMkLst>
        </pc:spChg>
        <pc:spChg chg="mod ord">
          <ac:chgData name="Ken Merrihew" userId="bcb7a1e886d99f07" providerId="LiveId" clId="{69A6EDC9-9AEB-42FA-A1FC-2301C5CB17BD}" dt="2018-12-30T04:27:00.431" v="4404" actId="166"/>
          <ac:spMkLst>
            <pc:docMk/>
            <pc:sldMk cId="4026535458" sldId="287"/>
            <ac:spMk id="23" creationId="{783EA480-2D0C-45FE-8566-E7493E5F96E2}"/>
          </ac:spMkLst>
        </pc:spChg>
        <pc:spChg chg="mod">
          <ac:chgData name="Ken Merrihew" userId="bcb7a1e886d99f07" providerId="LiveId" clId="{69A6EDC9-9AEB-42FA-A1FC-2301C5CB17BD}" dt="2018-12-30T04:24:14.401" v="4286" actId="14100"/>
          <ac:spMkLst>
            <pc:docMk/>
            <pc:sldMk cId="4026535458" sldId="287"/>
            <ac:spMk id="24" creationId="{2DF3C179-DBF7-432E-8D80-BCD2403D952D}"/>
          </ac:spMkLst>
        </pc:spChg>
        <pc:spChg chg="mod">
          <ac:chgData name="Ken Merrihew" userId="bcb7a1e886d99f07" providerId="LiveId" clId="{69A6EDC9-9AEB-42FA-A1FC-2301C5CB17BD}" dt="2018-12-30T04:24:08.278" v="4285" actId="1076"/>
          <ac:spMkLst>
            <pc:docMk/>
            <pc:sldMk cId="4026535458" sldId="287"/>
            <ac:spMk id="25" creationId="{787A7416-7649-499C-969A-C0FD9C68674C}"/>
          </ac:spMkLst>
        </pc:spChg>
        <pc:spChg chg="mod">
          <ac:chgData name="Ken Merrihew" userId="bcb7a1e886d99f07" providerId="LiveId" clId="{69A6EDC9-9AEB-42FA-A1FC-2301C5CB17BD}" dt="2018-12-30T04:24:38.419" v="4311" actId="14100"/>
          <ac:spMkLst>
            <pc:docMk/>
            <pc:sldMk cId="4026535458" sldId="287"/>
            <ac:spMk id="27" creationId="{265C9153-B616-49E2-8764-0C07904D36DB}"/>
          </ac:spMkLst>
        </pc:spChg>
        <pc:spChg chg="mod">
          <ac:chgData name="Ken Merrihew" userId="bcb7a1e886d99f07" providerId="LiveId" clId="{69A6EDC9-9AEB-42FA-A1FC-2301C5CB17BD}" dt="2018-12-30T04:25:04.184" v="4340" actId="20577"/>
          <ac:spMkLst>
            <pc:docMk/>
            <pc:sldMk cId="4026535458" sldId="287"/>
            <ac:spMk id="29" creationId="{36388D8A-77AF-40DB-89E0-EB6D70285CB7}"/>
          </ac:spMkLst>
        </pc:spChg>
        <pc:grpChg chg="mod">
          <ac:chgData name="Ken Merrihew" userId="bcb7a1e886d99f07" providerId="LiveId" clId="{69A6EDC9-9AEB-42FA-A1FC-2301C5CB17BD}" dt="2018-12-30T04:32:16.836" v="4424" actId="1035"/>
          <ac:grpSpMkLst>
            <pc:docMk/>
            <pc:sldMk cId="4026535458" sldId="287"/>
            <ac:grpSpMk id="21" creationId="{7DE61406-732A-456F-90EC-F0D312119656}"/>
          </ac:grpSpMkLst>
        </pc:grpChg>
      </pc:sldChg>
      <pc:sldChg chg="addSp delSp modSp add setBg delAnim modAnim">
        <pc:chgData name="Ken Merrihew" userId="bcb7a1e886d99f07" providerId="LiveId" clId="{69A6EDC9-9AEB-42FA-A1FC-2301C5CB17BD}" dt="2018-12-30T22:18:05.728" v="4893"/>
        <pc:sldMkLst>
          <pc:docMk/>
          <pc:sldMk cId="4116980063" sldId="288"/>
        </pc:sldMkLst>
        <pc:spChg chg="mod">
          <ac:chgData name="Ken Merrihew" userId="bcb7a1e886d99f07" providerId="LiveId" clId="{69A6EDC9-9AEB-42FA-A1FC-2301C5CB17BD}" dt="2018-12-30T13:27:56.489" v="4776" actId="20577"/>
          <ac:spMkLst>
            <pc:docMk/>
            <pc:sldMk cId="4116980063" sldId="288"/>
            <ac:spMk id="3" creationId="{E02FF0BF-43C2-494F-BF0F-F29D0B0D87FF}"/>
          </ac:spMkLst>
        </pc:spChg>
        <pc:spChg chg="add">
          <ac:chgData name="Ken Merrihew" userId="bcb7a1e886d99f07" providerId="LiveId" clId="{69A6EDC9-9AEB-42FA-A1FC-2301C5CB17BD}" dt="2018-12-30T22:17:56.711" v="4891"/>
          <ac:spMkLst>
            <pc:docMk/>
            <pc:sldMk cId="4116980063" sldId="288"/>
            <ac:spMk id="5" creationId="{007AC7AE-3C3C-4B9D-B157-BA9AE5695690}"/>
          </ac:spMkLst>
        </pc:spChg>
        <pc:spChg chg="del">
          <ac:chgData name="Ken Merrihew" userId="bcb7a1e886d99f07" providerId="LiveId" clId="{69A6EDC9-9AEB-42FA-A1FC-2301C5CB17BD}" dt="2018-12-30T22:17:55.578" v="4890" actId="478"/>
          <ac:spMkLst>
            <pc:docMk/>
            <pc:sldMk cId="4116980063" sldId="288"/>
            <ac:spMk id="6" creationId="{5AC067B7-089F-482B-8002-BF5B9F5208E8}"/>
          </ac:spMkLst>
        </pc:spChg>
        <pc:spChg chg="mod">
          <ac:chgData name="Ken Merrihew" userId="bcb7a1e886d99f07" providerId="LiveId" clId="{69A6EDC9-9AEB-42FA-A1FC-2301C5CB17BD}" dt="2018-12-30T13:28:00.076" v="4777" actId="20577"/>
          <ac:spMkLst>
            <pc:docMk/>
            <pc:sldMk cId="4116980063" sldId="288"/>
            <ac:spMk id="7" creationId="{F3167DE7-9D43-48DB-BC55-7A89372D929B}"/>
          </ac:spMkLst>
        </pc:spChg>
        <pc:spChg chg="del">
          <ac:chgData name="Ken Merrihew" userId="bcb7a1e886d99f07" providerId="LiveId" clId="{69A6EDC9-9AEB-42FA-A1FC-2301C5CB17BD}" dt="2018-12-30T13:25:29.399" v="4724" actId="478"/>
          <ac:spMkLst>
            <pc:docMk/>
            <pc:sldMk cId="4116980063" sldId="288"/>
            <ac:spMk id="8" creationId="{9E370DBD-43BF-49D8-94BB-0768ECEF00FE}"/>
          </ac:spMkLst>
        </pc:spChg>
      </pc:sldChg>
      <pc:sldChg chg="addSp delSp add setBg">
        <pc:chgData name="Ken Merrihew" userId="bcb7a1e886d99f07" providerId="LiveId" clId="{69A6EDC9-9AEB-42FA-A1FC-2301C5CB17BD}" dt="2018-12-30T22:18:19.865" v="4897"/>
        <pc:sldMkLst>
          <pc:docMk/>
          <pc:sldMk cId="3414635465" sldId="289"/>
        </pc:sldMkLst>
        <pc:spChg chg="del">
          <ac:chgData name="Ken Merrihew" userId="bcb7a1e886d99f07" providerId="LiveId" clId="{69A6EDC9-9AEB-42FA-A1FC-2301C5CB17BD}" dt="2018-12-30T22:18:11.456" v="4894" actId="478"/>
          <ac:spMkLst>
            <pc:docMk/>
            <pc:sldMk cId="3414635465" sldId="289"/>
            <ac:spMk id="3" creationId="{0A00408D-A418-4B87-BC19-F5F015D95D49}"/>
          </ac:spMkLst>
        </pc:spChg>
        <pc:spChg chg="add">
          <ac:chgData name="Ken Merrihew" userId="bcb7a1e886d99f07" providerId="LiveId" clId="{69A6EDC9-9AEB-42FA-A1FC-2301C5CB17BD}" dt="2018-12-30T22:18:12.248" v="4895"/>
          <ac:spMkLst>
            <pc:docMk/>
            <pc:sldMk cId="3414635465" sldId="289"/>
            <ac:spMk id="4" creationId="{D34D968E-7AA8-44F7-AD53-D35492E6D6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3E90B-B436-4F2D-B240-9A1FB5E937B5}" type="datetimeFigureOut">
              <a:rPr lang="en-US" smtClean="0"/>
              <a:t>12/30/2018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2220-FD99-4C5E-8DF7-D775086927B0}" type="slidenum">
              <a:rPr lang="en-US" smtClean="0"/>
              <a:t>‹#›</a:t>
            </a:fld>
            <a:endParaRPr lang="en-US"/>
          </a:p>
        </p:txBody>
      </p:sp>
    </p:spTree>
    <p:extLst>
      <p:ext uri="{BB962C8B-B14F-4D97-AF65-F5344CB8AC3E}">
        <p14:creationId xmlns:p14="http://schemas.microsoft.com/office/powerpoint/2010/main" val="215150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52220-FD99-4C5E-8DF7-D775086927B0}" type="slidenum">
              <a:rPr lang="en-US" smtClean="0"/>
              <a:t>25</a:t>
            </a:fld>
            <a:endParaRPr lang="en-US"/>
          </a:p>
        </p:txBody>
      </p:sp>
    </p:spTree>
    <p:extLst>
      <p:ext uri="{BB962C8B-B14F-4D97-AF65-F5344CB8AC3E}">
        <p14:creationId xmlns:p14="http://schemas.microsoft.com/office/powerpoint/2010/main" val="339373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844C0F-7D35-4383-96D6-8583CB80B5DF}"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179795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44C0F-7D35-4383-96D6-8583CB80B5DF}"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30452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44C0F-7D35-4383-96D6-8583CB80B5DF}"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46664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44C0F-7D35-4383-96D6-8583CB80B5DF}"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282372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844C0F-7D35-4383-96D6-8583CB80B5DF}"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157913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844C0F-7D35-4383-96D6-8583CB80B5DF}"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407423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844C0F-7D35-4383-96D6-8583CB80B5DF}"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141931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44C0F-7D35-4383-96D6-8583CB80B5DF}"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308574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44C0F-7D35-4383-96D6-8583CB80B5DF}"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340342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44C0F-7D35-4383-96D6-8583CB80B5DF}"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163884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44C0F-7D35-4383-96D6-8583CB80B5DF}"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212538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44C0F-7D35-4383-96D6-8583CB80B5DF}" type="datetimeFigureOut">
              <a:rPr lang="en-US" smtClean="0"/>
              <a:t>12/30/2018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06C1E-C8AD-4C95-B0BE-C45CBFD42B9B}" type="slidenum">
              <a:rPr lang="en-US" smtClean="0"/>
              <a:t>‹#›</a:t>
            </a:fld>
            <a:endParaRPr lang="en-US"/>
          </a:p>
        </p:txBody>
      </p:sp>
    </p:spTree>
    <p:extLst>
      <p:ext uri="{BB962C8B-B14F-4D97-AF65-F5344CB8AC3E}">
        <p14:creationId xmlns:p14="http://schemas.microsoft.com/office/powerpoint/2010/main" val="3976050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flickr.com/photos/bycp/5663797165/" TargetMode="Externa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weightymatters.ca/2013_03_01_archiv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weightymatters.ca/2013_03_01_archive.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E5A441-F0EC-4B49-B373-C628B0C6A80D}"/>
              </a:ext>
            </a:extLst>
          </p:cNvPr>
          <p:cNvSpPr txBox="1"/>
          <p:nvPr/>
        </p:nvSpPr>
        <p:spPr>
          <a:xfrm>
            <a:off x="5384260" y="401984"/>
            <a:ext cx="2621604"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32957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BCC5C88-99E2-43C9-A078-A1000F313552}"/>
              </a:ext>
            </a:extLst>
          </p:cNvPr>
          <p:cNvSpPr txBox="1"/>
          <p:nvPr/>
        </p:nvSpPr>
        <p:spPr>
          <a:xfrm>
            <a:off x="458939" y="3272316"/>
            <a:ext cx="8229602" cy="95410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                      “You want something to cry about? I’ll give you something to cry about!”</a:t>
            </a:r>
          </a:p>
        </p:txBody>
      </p:sp>
      <p:sp>
        <p:nvSpPr>
          <p:cNvPr id="20" name="TextBox 19">
            <a:extLst>
              <a:ext uri="{FF2B5EF4-FFF2-40B4-BE49-F238E27FC236}">
                <a16:creationId xmlns:a16="http://schemas.microsoft.com/office/drawing/2014/main" id="{365CD642-1DC6-4398-9E82-8D6E85DCFCB7}"/>
              </a:ext>
            </a:extLst>
          </p:cNvPr>
          <p:cNvSpPr txBox="1"/>
          <p:nvPr/>
        </p:nvSpPr>
        <p:spPr>
          <a:xfrm>
            <a:off x="420840" y="2894695"/>
            <a:ext cx="8301038" cy="95410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My mother taught me about </a:t>
            </a:r>
            <a:r>
              <a:rPr lang="en-US" sz="2800" dirty="0">
                <a:solidFill>
                  <a:schemeClr val="accent4">
                    <a:lumMod val="60000"/>
                    <a:lumOff val="40000"/>
                  </a:schemeClr>
                </a:solidFill>
                <a:latin typeface="Calibri" panose="020F0502020204030204" pitchFamily="34" charset="0"/>
                <a:cs typeface="Calibri" panose="020F0502020204030204" pitchFamily="34" charset="0"/>
              </a:rPr>
              <a:t>GETTING SOMETHING FOR NOTHING </a:t>
            </a:r>
            <a:r>
              <a:rPr lang="en-US" sz="2800" dirty="0">
                <a:latin typeface="Calibri" panose="020F0502020204030204" pitchFamily="34" charset="0"/>
                <a:cs typeface="Calibri" panose="020F0502020204030204" pitchFamily="34" charset="0"/>
              </a:rPr>
              <a:t> – </a:t>
            </a:r>
            <a:endParaRPr lang="en-US" sz="2800" dirty="0">
              <a:solidFill>
                <a:schemeClr val="bg1"/>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5BEEF678-58EC-4617-8E00-736FC52C1440}"/>
              </a:ext>
            </a:extLst>
          </p:cNvPr>
          <p:cNvSpPr txBox="1"/>
          <p:nvPr/>
        </p:nvSpPr>
        <p:spPr>
          <a:xfrm>
            <a:off x="457201" y="1074906"/>
            <a:ext cx="8229600"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My mother taught me about the science of </a:t>
            </a:r>
            <a:r>
              <a:rPr lang="en-US" sz="2800" dirty="0">
                <a:solidFill>
                  <a:schemeClr val="accent4">
                    <a:lumMod val="60000"/>
                    <a:lumOff val="40000"/>
                  </a:schemeClr>
                </a:solidFill>
                <a:latin typeface="Calibri" panose="020F0502020204030204" pitchFamily="34" charset="0"/>
                <a:cs typeface="Calibri" panose="020F0502020204030204" pitchFamily="34" charset="0"/>
              </a:rPr>
              <a:t>OSMOSIS</a:t>
            </a:r>
            <a:r>
              <a:rPr lang="en-US" sz="2800" dirty="0">
                <a:latin typeface="Calibri" panose="020F0502020204030204" pitchFamily="34" charset="0"/>
                <a:cs typeface="Calibri" panose="020F0502020204030204" pitchFamily="34" charset="0"/>
              </a:rPr>
              <a:t> – </a:t>
            </a:r>
            <a:endParaRPr lang="en-US" altLang="en-US" sz="2800" b="1" dirty="0">
              <a:solidFill>
                <a:schemeClr val="bg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4715A262-4CF5-4296-BCDC-77C6F55D8326}"/>
              </a:ext>
            </a:extLst>
          </p:cNvPr>
          <p:cNvSpPr txBox="1"/>
          <p:nvPr/>
        </p:nvSpPr>
        <p:spPr>
          <a:xfrm>
            <a:off x="457198" y="1519583"/>
            <a:ext cx="8227887"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Shut your mouth and eat your Brussels Sprouts!”</a:t>
            </a:r>
          </a:p>
        </p:txBody>
      </p:sp>
      <p:sp>
        <p:nvSpPr>
          <p:cNvPr id="23" name="TextBox 22">
            <a:extLst>
              <a:ext uri="{FF2B5EF4-FFF2-40B4-BE49-F238E27FC236}">
                <a16:creationId xmlns:a16="http://schemas.microsoft.com/office/drawing/2014/main" id="{7203873B-81AE-4578-B141-0F3D2E305F92}"/>
              </a:ext>
            </a:extLst>
          </p:cNvPr>
          <p:cNvSpPr txBox="1"/>
          <p:nvPr/>
        </p:nvSpPr>
        <p:spPr>
          <a:xfrm>
            <a:off x="419100" y="1998949"/>
            <a:ext cx="8301038"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My mother taught me </a:t>
            </a:r>
            <a:r>
              <a:rPr lang="en-US" sz="2800" dirty="0">
                <a:solidFill>
                  <a:schemeClr val="accent4">
                    <a:lumMod val="60000"/>
                    <a:lumOff val="40000"/>
                  </a:schemeClr>
                </a:solidFill>
                <a:latin typeface="Calibri" panose="020F0502020204030204" pitchFamily="34" charset="0"/>
                <a:cs typeface="Calibri" panose="020F0502020204030204" pitchFamily="34" charset="0"/>
              </a:rPr>
              <a:t>THE CIRCLE OF LIFE </a:t>
            </a:r>
            <a:r>
              <a:rPr lang="en-US" sz="2800" dirty="0">
                <a:latin typeface="Calibri" panose="020F0502020204030204" pitchFamily="34" charset="0"/>
                <a:cs typeface="Calibri" panose="020F0502020204030204" pitchFamily="34" charset="0"/>
              </a:rPr>
              <a:t>– </a:t>
            </a:r>
            <a:endParaRPr lang="en-US" sz="2800" dirty="0">
              <a:solidFill>
                <a:schemeClr val="bg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A5FAA719-5030-4858-A8DD-D581187EB83A}"/>
              </a:ext>
            </a:extLst>
          </p:cNvPr>
          <p:cNvSpPr txBox="1"/>
          <p:nvPr/>
        </p:nvSpPr>
        <p:spPr>
          <a:xfrm>
            <a:off x="457199" y="2001969"/>
            <a:ext cx="8229602" cy="95410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                                                                               “I brought you into this world, and I can take you out.”</a:t>
            </a:r>
          </a:p>
        </p:txBody>
      </p:sp>
      <p:sp>
        <p:nvSpPr>
          <p:cNvPr id="10" name="TextBox 9">
            <a:extLst>
              <a:ext uri="{FF2B5EF4-FFF2-40B4-BE49-F238E27FC236}">
                <a16:creationId xmlns:a16="http://schemas.microsoft.com/office/drawing/2014/main" id="{AEC7A94B-D34C-45BD-8308-F28012B06DF5}"/>
              </a:ext>
            </a:extLst>
          </p:cNvPr>
          <p:cNvSpPr txBox="1"/>
          <p:nvPr/>
        </p:nvSpPr>
        <p:spPr>
          <a:xfrm>
            <a:off x="462733" y="4142723"/>
            <a:ext cx="8229602" cy="1815882"/>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                                                                 “There are millions of less fortunate children in this world who don’t have wonderful parents like you do!”</a:t>
            </a:r>
          </a:p>
          <a:p>
            <a:endParaRPr lang="en-US" sz="28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B8E78B2-D57D-44CC-AC36-E70C278FD3F3}"/>
              </a:ext>
            </a:extLst>
          </p:cNvPr>
          <p:cNvSpPr txBox="1"/>
          <p:nvPr/>
        </p:nvSpPr>
        <p:spPr>
          <a:xfrm>
            <a:off x="424634" y="4144544"/>
            <a:ext cx="8301038"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My mother taught me about </a:t>
            </a:r>
            <a:r>
              <a:rPr lang="en-US" sz="2800" dirty="0">
                <a:solidFill>
                  <a:schemeClr val="accent4">
                    <a:lumMod val="60000"/>
                    <a:lumOff val="40000"/>
                  </a:schemeClr>
                </a:solidFill>
                <a:latin typeface="Calibri" panose="020F0502020204030204" pitchFamily="34" charset="0"/>
                <a:cs typeface="Calibri" panose="020F0502020204030204" pitchFamily="34" charset="0"/>
              </a:rPr>
              <a:t>ENVY</a:t>
            </a:r>
            <a:r>
              <a:rPr lang="en-US" sz="2800" dirty="0">
                <a:latin typeface="Calibri" panose="020F0502020204030204" pitchFamily="34" charset="0"/>
                <a:cs typeface="Calibri" panose="020F0502020204030204" pitchFamily="34" charset="0"/>
              </a:rPr>
              <a:t> – </a:t>
            </a:r>
            <a:endParaRPr lang="en-US" sz="2800"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5E692D7D-E0B0-42F0-AB0E-2EB60DCA4AD1}"/>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253103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3" presetClass="emph" presetSubtype="2" fill="hold" grpId="0" nodeType="withEffect">
                                  <p:stCondLst>
                                    <p:cond delay="0"/>
                                  </p:stCondLst>
                                  <p:childTnLst>
                                    <p:animClr clrSpc="rgb" dir="cw">
                                      <p:cBhvr override="childStyle">
                                        <p:cTn id="14" dur="500" fill="hold"/>
                                        <p:tgtEl>
                                          <p:spTgt spid="21"/>
                                        </p:tgtEl>
                                        <p:attrNameLst>
                                          <p:attrName>style.color</p:attrName>
                                        </p:attrNameLst>
                                      </p:cBhvr>
                                      <p:to>
                                        <a:schemeClr val="accent2"/>
                                      </p:to>
                                    </p:animClr>
                                  </p:childTnLst>
                                </p:cTn>
                              </p:par>
                              <p:par>
                                <p:cTn id="15" presetID="3" presetClass="emph" presetSubtype="2" fill="hold" grpId="1" nodeType="withEffect">
                                  <p:stCondLst>
                                    <p:cond delay="0"/>
                                  </p:stCondLst>
                                  <p:childTnLst>
                                    <p:animClr clrSpc="rgb" dir="cw">
                                      <p:cBhvr override="childStyle">
                                        <p:cTn id="16" dur="500" fill="hold"/>
                                        <p:tgtEl>
                                          <p:spTgt spid="22"/>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3" presetClass="emph" presetSubtype="2" fill="hold" grpId="1" nodeType="withEffect">
                                  <p:stCondLst>
                                    <p:cond delay="0"/>
                                  </p:stCondLst>
                                  <p:childTnLst>
                                    <p:animClr clrSpc="rgb" dir="cw">
                                      <p:cBhvr override="childStyle">
                                        <p:cTn id="28" dur="500" fill="hold"/>
                                        <p:tgtEl>
                                          <p:spTgt spid="23"/>
                                        </p:tgtEl>
                                        <p:attrNameLst>
                                          <p:attrName>style.color</p:attrName>
                                        </p:attrNameLst>
                                      </p:cBhvr>
                                      <p:to>
                                        <a:schemeClr val="accent2"/>
                                      </p:to>
                                    </p:animClr>
                                  </p:childTnLst>
                                </p:cTn>
                              </p:par>
                              <p:par>
                                <p:cTn id="29" presetID="3" presetClass="emph" presetSubtype="2" fill="hold" grpId="1" nodeType="withEffect">
                                  <p:stCondLst>
                                    <p:cond delay="0"/>
                                  </p:stCondLst>
                                  <p:childTnLst>
                                    <p:animClr clrSpc="rgb" dir="cw">
                                      <p:cBhvr override="childStyle">
                                        <p:cTn id="30" dur="500" fill="hold"/>
                                        <p:tgtEl>
                                          <p:spTgt spid="24"/>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3" presetClass="emph" presetSubtype="2" fill="hold" grpId="1" nodeType="withEffect">
                                  <p:stCondLst>
                                    <p:cond delay="0"/>
                                  </p:stCondLst>
                                  <p:childTnLst>
                                    <p:animClr clrSpc="rgb" dir="cw">
                                      <p:cBhvr override="childStyle">
                                        <p:cTn id="42" dur="500" fill="hold"/>
                                        <p:tgtEl>
                                          <p:spTgt spid="20"/>
                                        </p:tgtEl>
                                        <p:attrNameLst>
                                          <p:attrName>style.color</p:attrName>
                                        </p:attrNameLst>
                                      </p:cBhvr>
                                      <p:to>
                                        <a:schemeClr val="accent2"/>
                                      </p:to>
                                    </p:animClr>
                                  </p:childTnLst>
                                </p:cTn>
                              </p:par>
                              <p:par>
                                <p:cTn id="43" presetID="3" presetClass="emph" presetSubtype="2" fill="hold" grpId="1" nodeType="withEffect">
                                  <p:stCondLst>
                                    <p:cond delay="0"/>
                                  </p:stCondLst>
                                  <p:childTnLst>
                                    <p:animClr clrSpc="rgb" dir="cw">
                                      <p:cBhvr override="childStyle">
                                        <p:cTn id="44" dur="500" fill="hold"/>
                                        <p:tgtEl>
                                          <p:spTgt spid="19"/>
                                        </p:tgtEl>
                                        <p:attrNameLst>
                                          <p:attrName>style.color</p:attrName>
                                        </p:attrNameLst>
                                      </p:cBhvr>
                                      <p:to>
                                        <a:schemeClr val="accent2"/>
                                      </p:to>
                                    </p:animClr>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1" grpId="0"/>
      <p:bldP spid="22" grpId="0"/>
      <p:bldP spid="22" grpId="1"/>
      <p:bldP spid="23" grpId="0"/>
      <p:bldP spid="23" grpId="1"/>
      <p:bldP spid="24" grpId="0"/>
      <p:bldP spid="24" grpId="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4BD0C8-1EB9-42E9-9E9A-BCB78010EE8C}"/>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87176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A9BBC8-B358-4970-94E1-BC8F164B2F8B}"/>
              </a:ext>
            </a:extLst>
          </p:cNvPr>
          <p:cNvSpPr/>
          <p:nvPr/>
        </p:nvSpPr>
        <p:spPr>
          <a:xfrm>
            <a:off x="487432" y="3144589"/>
            <a:ext cx="1009526"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22DD60FE-B721-40FA-BF76-06339E6A90D2}"/>
              </a:ext>
            </a:extLst>
          </p:cNvPr>
          <p:cNvSpPr/>
          <p:nvPr/>
        </p:nvSpPr>
        <p:spPr>
          <a:xfrm>
            <a:off x="1524365" y="3144589"/>
            <a:ext cx="1009526"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37C47507-F9F1-4178-87F0-5D3F67532685}"/>
              </a:ext>
            </a:extLst>
          </p:cNvPr>
          <p:cNvSpPr/>
          <p:nvPr/>
        </p:nvSpPr>
        <p:spPr>
          <a:xfrm>
            <a:off x="2550223" y="3144580"/>
            <a:ext cx="1009526"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B6068DEA-94C3-4AC3-994E-8748893A03E3}"/>
              </a:ext>
            </a:extLst>
          </p:cNvPr>
          <p:cNvSpPr/>
          <p:nvPr/>
        </p:nvSpPr>
        <p:spPr>
          <a:xfrm>
            <a:off x="3587156" y="3144580"/>
            <a:ext cx="1009526"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19F6E0F1-8747-4673-A911-6EDDE12A4B18}"/>
              </a:ext>
            </a:extLst>
          </p:cNvPr>
          <p:cNvSpPr/>
          <p:nvPr/>
        </p:nvSpPr>
        <p:spPr>
          <a:xfrm>
            <a:off x="4589156" y="3144589"/>
            <a:ext cx="1009526"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4108945B-E79A-4728-A703-BE3FA7A8D8BC}"/>
              </a:ext>
            </a:extLst>
          </p:cNvPr>
          <p:cNvSpPr/>
          <p:nvPr/>
        </p:nvSpPr>
        <p:spPr>
          <a:xfrm>
            <a:off x="5613937" y="3144589"/>
            <a:ext cx="1009526"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A8E78BF9-E4A6-489D-B350-8A813D87E91E}"/>
              </a:ext>
            </a:extLst>
          </p:cNvPr>
          <p:cNvSpPr/>
          <p:nvPr/>
        </p:nvSpPr>
        <p:spPr>
          <a:xfrm>
            <a:off x="6645871" y="3144580"/>
            <a:ext cx="1009526"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9AA20BDC-7BD7-4BE7-AD78-78BC9311F5E1}"/>
              </a:ext>
            </a:extLst>
          </p:cNvPr>
          <p:cNvSpPr/>
          <p:nvPr/>
        </p:nvSpPr>
        <p:spPr>
          <a:xfrm>
            <a:off x="7667614" y="3144580"/>
            <a:ext cx="1009526" cy="97795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solidFill>
              <a:schemeClr val="bg2">
                <a:lumMod val="1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useBgFill="1">
        <p:nvSpPr>
          <p:cNvPr id="17" name="TextBox 16">
            <a:extLst>
              <a:ext uri="{FF2B5EF4-FFF2-40B4-BE49-F238E27FC236}">
                <a16:creationId xmlns:a16="http://schemas.microsoft.com/office/drawing/2014/main" id="{77C5D73B-ABD5-47A1-B4AB-9B2F35977852}"/>
              </a:ext>
            </a:extLst>
          </p:cNvPr>
          <p:cNvSpPr txBox="1"/>
          <p:nvPr/>
        </p:nvSpPr>
        <p:spPr>
          <a:xfrm>
            <a:off x="3095554" y="3399076"/>
            <a:ext cx="956236" cy="461665"/>
          </a:xfrm>
          <a:prstGeom prst="rect">
            <a:avLst/>
          </a:prstGeom>
        </p:spPr>
        <p:txBody>
          <a:bodyPr wrap="square" rtlCol="0">
            <a:spAutoFit/>
          </a:bodyPr>
          <a:lstStyle/>
          <a:p>
            <a:r>
              <a:rPr lang="en-US" sz="2400" b="1" dirty="0">
                <a:latin typeface="Calibri" panose="020F0502020204030204" pitchFamily="34" charset="0"/>
                <a:cs typeface="Calibri" panose="020F0502020204030204" pitchFamily="34" charset="0"/>
              </a:rPr>
              <a:t>AD 63</a:t>
            </a:r>
          </a:p>
        </p:txBody>
      </p:sp>
      <p:sp useBgFill="1">
        <p:nvSpPr>
          <p:cNvPr id="18" name="TextBox 17">
            <a:extLst>
              <a:ext uri="{FF2B5EF4-FFF2-40B4-BE49-F238E27FC236}">
                <a16:creationId xmlns:a16="http://schemas.microsoft.com/office/drawing/2014/main" id="{AC2A357B-B842-4D2E-91F2-4E8915F5B853}"/>
              </a:ext>
            </a:extLst>
          </p:cNvPr>
          <p:cNvSpPr txBox="1"/>
          <p:nvPr/>
        </p:nvSpPr>
        <p:spPr>
          <a:xfrm>
            <a:off x="4138438" y="3393252"/>
            <a:ext cx="956236" cy="461665"/>
          </a:xfrm>
          <a:prstGeom prst="rect">
            <a:avLst/>
          </a:prstGeom>
        </p:spPr>
        <p:txBody>
          <a:bodyPr wrap="square" rtlCol="0">
            <a:spAutoFit/>
          </a:bodyPr>
          <a:lstStyle/>
          <a:p>
            <a:r>
              <a:rPr lang="en-US" sz="2400" b="1" dirty="0">
                <a:latin typeface="Calibri" panose="020F0502020204030204" pitchFamily="34" charset="0"/>
                <a:cs typeface="Calibri" panose="020F0502020204030204" pitchFamily="34" charset="0"/>
              </a:rPr>
              <a:t>AD 64</a:t>
            </a:r>
          </a:p>
        </p:txBody>
      </p:sp>
      <p:sp useBgFill="1">
        <p:nvSpPr>
          <p:cNvPr id="25" name="TextBox 24">
            <a:extLst>
              <a:ext uri="{FF2B5EF4-FFF2-40B4-BE49-F238E27FC236}">
                <a16:creationId xmlns:a16="http://schemas.microsoft.com/office/drawing/2014/main" id="{15E450CA-D491-4773-854C-F2725DB052FD}"/>
              </a:ext>
            </a:extLst>
          </p:cNvPr>
          <p:cNvSpPr txBox="1"/>
          <p:nvPr/>
        </p:nvSpPr>
        <p:spPr>
          <a:xfrm>
            <a:off x="5145460" y="3402124"/>
            <a:ext cx="956236" cy="461665"/>
          </a:xfrm>
          <a:prstGeom prst="rect">
            <a:avLst/>
          </a:prstGeom>
        </p:spPr>
        <p:txBody>
          <a:bodyPr wrap="square" rtlCol="0">
            <a:spAutoFit/>
          </a:bodyPr>
          <a:lstStyle/>
          <a:p>
            <a:r>
              <a:rPr lang="en-US" sz="2400" b="1" dirty="0">
                <a:latin typeface="Calibri" panose="020F0502020204030204" pitchFamily="34" charset="0"/>
                <a:cs typeface="Calibri" panose="020F0502020204030204" pitchFamily="34" charset="0"/>
              </a:rPr>
              <a:t>AD 65</a:t>
            </a:r>
          </a:p>
        </p:txBody>
      </p:sp>
      <p:sp>
        <p:nvSpPr>
          <p:cNvPr id="26" name="TextBox 25">
            <a:extLst>
              <a:ext uri="{FF2B5EF4-FFF2-40B4-BE49-F238E27FC236}">
                <a16:creationId xmlns:a16="http://schemas.microsoft.com/office/drawing/2014/main" id="{4572DC5B-D9D8-4A76-BA6E-6B8743BB712B}"/>
              </a:ext>
            </a:extLst>
          </p:cNvPr>
          <p:cNvSpPr txBox="1"/>
          <p:nvPr/>
        </p:nvSpPr>
        <p:spPr>
          <a:xfrm>
            <a:off x="2006639" y="5161252"/>
            <a:ext cx="1695633"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1 Timothy</a:t>
            </a:r>
          </a:p>
        </p:txBody>
      </p:sp>
      <p:cxnSp>
        <p:nvCxnSpPr>
          <p:cNvPr id="27" name="Straight Arrow Connector 26">
            <a:extLst>
              <a:ext uri="{FF2B5EF4-FFF2-40B4-BE49-F238E27FC236}">
                <a16:creationId xmlns:a16="http://schemas.microsoft.com/office/drawing/2014/main" id="{02B53087-0212-455B-84E2-661EB1E39647}"/>
              </a:ext>
            </a:extLst>
          </p:cNvPr>
          <p:cNvCxnSpPr>
            <a:cxnSpLocks/>
            <a:stCxn id="26" idx="0"/>
          </p:cNvCxnSpPr>
          <p:nvPr/>
        </p:nvCxnSpPr>
        <p:spPr>
          <a:xfrm flipH="1" flipV="1">
            <a:off x="2728040" y="4155892"/>
            <a:ext cx="126416" cy="1005360"/>
          </a:xfrm>
          <a:prstGeom prst="straightConnector1">
            <a:avLst/>
          </a:prstGeom>
          <a:ln w="69850" cap="rnd">
            <a:solidFill>
              <a:schemeClr val="accent4">
                <a:lumMod val="60000"/>
                <a:lumOff val="40000"/>
              </a:schemeClr>
            </a:solidFill>
            <a:tailEnd type="triangle" w="sm"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73B6F00-F9B1-4B35-993E-A1AD2773733C}"/>
              </a:ext>
            </a:extLst>
          </p:cNvPr>
          <p:cNvSpPr/>
          <p:nvPr/>
        </p:nvSpPr>
        <p:spPr>
          <a:xfrm>
            <a:off x="487432" y="3135731"/>
            <a:ext cx="2055573" cy="967433"/>
          </a:xfrm>
          <a:prstGeom prst="rect">
            <a:avLst/>
          </a:prstGeom>
          <a:solidFill>
            <a:srgbClr val="D9D9D9">
              <a:alpha val="6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useBgFill="1">
        <p:nvSpPr>
          <p:cNvPr id="29" name="TextBox 28">
            <a:extLst>
              <a:ext uri="{FF2B5EF4-FFF2-40B4-BE49-F238E27FC236}">
                <a16:creationId xmlns:a16="http://schemas.microsoft.com/office/drawing/2014/main" id="{8637B69B-1659-4946-8659-9E2A34230ABC}"/>
              </a:ext>
            </a:extLst>
          </p:cNvPr>
          <p:cNvSpPr txBox="1"/>
          <p:nvPr/>
        </p:nvSpPr>
        <p:spPr>
          <a:xfrm>
            <a:off x="2049669" y="3393296"/>
            <a:ext cx="956236" cy="461665"/>
          </a:xfrm>
          <a:prstGeom prst="rect">
            <a:avLst/>
          </a:prstGeom>
        </p:spPr>
        <p:txBody>
          <a:bodyPr wrap="square" rtlCol="0">
            <a:spAutoFit/>
          </a:bodyPr>
          <a:lstStyle/>
          <a:p>
            <a:r>
              <a:rPr lang="en-US" sz="2400" b="1" dirty="0">
                <a:latin typeface="Calibri" panose="020F0502020204030204" pitchFamily="34" charset="0"/>
                <a:cs typeface="Calibri" panose="020F0502020204030204" pitchFamily="34" charset="0"/>
              </a:rPr>
              <a:t>AD 62</a:t>
            </a:r>
          </a:p>
        </p:txBody>
      </p:sp>
      <p:sp useBgFill="1">
        <p:nvSpPr>
          <p:cNvPr id="30" name="TextBox 29">
            <a:extLst>
              <a:ext uri="{FF2B5EF4-FFF2-40B4-BE49-F238E27FC236}">
                <a16:creationId xmlns:a16="http://schemas.microsoft.com/office/drawing/2014/main" id="{9DFCD208-4C1A-48E5-8028-A01CDAC25D43}"/>
              </a:ext>
            </a:extLst>
          </p:cNvPr>
          <p:cNvSpPr txBox="1"/>
          <p:nvPr/>
        </p:nvSpPr>
        <p:spPr>
          <a:xfrm>
            <a:off x="1006785" y="3393044"/>
            <a:ext cx="956236" cy="461665"/>
          </a:xfrm>
          <a:prstGeom prst="rect">
            <a:avLst/>
          </a:prstGeom>
        </p:spPr>
        <p:txBody>
          <a:bodyPr wrap="square" rtlCol="0">
            <a:spAutoFit/>
          </a:bodyPr>
          <a:lstStyle/>
          <a:p>
            <a:r>
              <a:rPr lang="en-US" sz="2400" b="1" dirty="0">
                <a:latin typeface="Calibri" panose="020F0502020204030204" pitchFamily="34" charset="0"/>
                <a:cs typeface="Calibri" panose="020F0502020204030204" pitchFamily="34" charset="0"/>
              </a:rPr>
              <a:t>AD 61</a:t>
            </a:r>
          </a:p>
        </p:txBody>
      </p:sp>
      <p:sp>
        <p:nvSpPr>
          <p:cNvPr id="31" name="TextBox 30">
            <a:extLst>
              <a:ext uri="{FF2B5EF4-FFF2-40B4-BE49-F238E27FC236}">
                <a16:creationId xmlns:a16="http://schemas.microsoft.com/office/drawing/2014/main" id="{93F0B26F-57DA-4201-A19F-BD4F07F528BF}"/>
              </a:ext>
            </a:extLst>
          </p:cNvPr>
          <p:cNvSpPr txBox="1"/>
          <p:nvPr/>
        </p:nvSpPr>
        <p:spPr>
          <a:xfrm>
            <a:off x="475215" y="4135724"/>
            <a:ext cx="2055573" cy="830997"/>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Paul’s 1</a:t>
            </a:r>
            <a:r>
              <a:rPr lang="en-US" sz="2400" baseline="30000" dirty="0">
                <a:latin typeface="Calibri" panose="020F0502020204030204" pitchFamily="34" charset="0"/>
                <a:cs typeface="Calibri" panose="020F0502020204030204" pitchFamily="34" charset="0"/>
              </a:rPr>
              <a:t>st</a:t>
            </a:r>
            <a:r>
              <a:rPr lang="en-US" sz="2400" dirty="0">
                <a:latin typeface="Calibri" panose="020F0502020204030204" pitchFamily="34" charset="0"/>
                <a:cs typeface="Calibri" panose="020F0502020204030204" pitchFamily="34" charset="0"/>
              </a:rPr>
              <a:t>  imprisonment</a:t>
            </a:r>
          </a:p>
        </p:txBody>
      </p:sp>
      <p:sp>
        <p:nvSpPr>
          <p:cNvPr id="32" name="Rectangle 31">
            <a:extLst>
              <a:ext uri="{FF2B5EF4-FFF2-40B4-BE49-F238E27FC236}">
                <a16:creationId xmlns:a16="http://schemas.microsoft.com/office/drawing/2014/main" id="{C8014538-431C-427A-A002-C11F17D92592}"/>
              </a:ext>
            </a:extLst>
          </p:cNvPr>
          <p:cNvSpPr/>
          <p:nvPr/>
        </p:nvSpPr>
        <p:spPr>
          <a:xfrm>
            <a:off x="6812633" y="3151665"/>
            <a:ext cx="1105449" cy="967433"/>
          </a:xfrm>
          <a:prstGeom prst="rect">
            <a:avLst/>
          </a:prstGeom>
          <a:solidFill>
            <a:srgbClr val="D9D9D9">
              <a:alpha val="60000"/>
            </a:srgb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useBgFill="1">
        <p:nvSpPr>
          <p:cNvPr id="33" name="TextBox 32">
            <a:extLst>
              <a:ext uri="{FF2B5EF4-FFF2-40B4-BE49-F238E27FC236}">
                <a16:creationId xmlns:a16="http://schemas.microsoft.com/office/drawing/2014/main" id="{8C40B86A-42E9-4B93-B4D7-1787A2B8B4E3}"/>
              </a:ext>
            </a:extLst>
          </p:cNvPr>
          <p:cNvSpPr txBox="1"/>
          <p:nvPr/>
        </p:nvSpPr>
        <p:spPr>
          <a:xfrm>
            <a:off x="6170471" y="3407746"/>
            <a:ext cx="956236" cy="461665"/>
          </a:xfrm>
          <a:prstGeom prst="rect">
            <a:avLst/>
          </a:prstGeom>
        </p:spPr>
        <p:txBody>
          <a:bodyPr wrap="square" rtlCol="0">
            <a:spAutoFit/>
          </a:bodyPr>
          <a:lstStyle/>
          <a:p>
            <a:r>
              <a:rPr lang="en-US" sz="2400" b="1" dirty="0">
                <a:latin typeface="Calibri" panose="020F0502020204030204" pitchFamily="34" charset="0"/>
                <a:cs typeface="Calibri" panose="020F0502020204030204" pitchFamily="34" charset="0"/>
              </a:rPr>
              <a:t>AD 66</a:t>
            </a:r>
          </a:p>
        </p:txBody>
      </p:sp>
      <p:sp useBgFill="1">
        <p:nvSpPr>
          <p:cNvPr id="34" name="TextBox 33">
            <a:extLst>
              <a:ext uri="{FF2B5EF4-FFF2-40B4-BE49-F238E27FC236}">
                <a16:creationId xmlns:a16="http://schemas.microsoft.com/office/drawing/2014/main" id="{CC81CAE0-83F1-42DC-B9B6-07A907B3BC32}"/>
              </a:ext>
            </a:extLst>
          </p:cNvPr>
          <p:cNvSpPr txBox="1"/>
          <p:nvPr/>
        </p:nvSpPr>
        <p:spPr>
          <a:xfrm>
            <a:off x="7195533" y="3407990"/>
            <a:ext cx="956236" cy="461665"/>
          </a:xfrm>
          <a:prstGeom prst="rect">
            <a:avLst/>
          </a:prstGeom>
        </p:spPr>
        <p:txBody>
          <a:bodyPr wrap="square" rtlCol="0">
            <a:spAutoFit/>
          </a:bodyPr>
          <a:lstStyle/>
          <a:p>
            <a:r>
              <a:rPr lang="en-US" sz="2400" b="1" dirty="0">
                <a:latin typeface="Calibri" panose="020F0502020204030204" pitchFamily="34" charset="0"/>
                <a:cs typeface="Calibri" panose="020F0502020204030204" pitchFamily="34" charset="0"/>
              </a:rPr>
              <a:t>AD 67</a:t>
            </a:r>
          </a:p>
        </p:txBody>
      </p:sp>
      <p:sp>
        <p:nvSpPr>
          <p:cNvPr id="35" name="TextBox 34">
            <a:extLst>
              <a:ext uri="{FF2B5EF4-FFF2-40B4-BE49-F238E27FC236}">
                <a16:creationId xmlns:a16="http://schemas.microsoft.com/office/drawing/2014/main" id="{CDCE8B07-C4F3-49E5-9BF9-5842C799EFE8}"/>
              </a:ext>
            </a:extLst>
          </p:cNvPr>
          <p:cNvSpPr txBox="1"/>
          <p:nvPr/>
        </p:nvSpPr>
        <p:spPr>
          <a:xfrm>
            <a:off x="6205535" y="4183532"/>
            <a:ext cx="2157311" cy="830997"/>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Paul’s 2</a:t>
            </a:r>
            <a:r>
              <a:rPr lang="en-US" sz="2400" baseline="30000" dirty="0">
                <a:latin typeface="Calibri" panose="020F0502020204030204" pitchFamily="34" charset="0"/>
                <a:cs typeface="Calibri" panose="020F0502020204030204" pitchFamily="34" charset="0"/>
              </a:rPr>
              <a:t>nd</a:t>
            </a:r>
            <a:r>
              <a:rPr lang="en-US" sz="2400" dirty="0">
                <a:latin typeface="Calibri" panose="020F0502020204030204" pitchFamily="34" charset="0"/>
                <a:cs typeface="Calibri" panose="020F0502020204030204" pitchFamily="34" charset="0"/>
              </a:rPr>
              <a:t> imprisonment</a:t>
            </a:r>
          </a:p>
        </p:txBody>
      </p:sp>
      <p:sp>
        <p:nvSpPr>
          <p:cNvPr id="36" name="TextBox 35">
            <a:extLst>
              <a:ext uri="{FF2B5EF4-FFF2-40B4-BE49-F238E27FC236}">
                <a16:creationId xmlns:a16="http://schemas.microsoft.com/office/drawing/2014/main" id="{B1352F70-A5B7-4791-B532-BD4013F41D10}"/>
              </a:ext>
            </a:extLst>
          </p:cNvPr>
          <p:cNvSpPr txBox="1"/>
          <p:nvPr/>
        </p:nvSpPr>
        <p:spPr>
          <a:xfrm>
            <a:off x="5716777" y="880620"/>
            <a:ext cx="2051716"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2 Timothy</a:t>
            </a:r>
          </a:p>
        </p:txBody>
      </p:sp>
      <p:cxnSp>
        <p:nvCxnSpPr>
          <p:cNvPr id="37" name="Straight Arrow Connector 36">
            <a:extLst>
              <a:ext uri="{FF2B5EF4-FFF2-40B4-BE49-F238E27FC236}">
                <a16:creationId xmlns:a16="http://schemas.microsoft.com/office/drawing/2014/main" id="{D804A1DA-5FD0-485A-A5A7-5CF14B70D534}"/>
              </a:ext>
            </a:extLst>
          </p:cNvPr>
          <p:cNvCxnSpPr>
            <a:cxnSpLocks/>
          </p:cNvCxnSpPr>
          <p:nvPr/>
        </p:nvCxnSpPr>
        <p:spPr>
          <a:xfrm>
            <a:off x="6757040" y="1397358"/>
            <a:ext cx="423787" cy="1686225"/>
          </a:xfrm>
          <a:prstGeom prst="straightConnector1">
            <a:avLst/>
          </a:prstGeom>
          <a:ln w="50800" cap="rnd">
            <a:solidFill>
              <a:schemeClr val="accent4">
                <a:lumMod val="60000"/>
                <a:lumOff val="40000"/>
              </a:schemeClr>
            </a:solidFill>
            <a:tailEnd type="triangle" w="sm"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0AD60F6-2869-4B87-88C0-BAD601A7A58B}"/>
              </a:ext>
            </a:extLst>
          </p:cNvPr>
          <p:cNvSpPr txBox="1"/>
          <p:nvPr/>
        </p:nvSpPr>
        <p:spPr>
          <a:xfrm>
            <a:off x="4233351" y="5167317"/>
            <a:ext cx="1052855"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Titus</a:t>
            </a:r>
          </a:p>
        </p:txBody>
      </p:sp>
      <p:cxnSp>
        <p:nvCxnSpPr>
          <p:cNvPr id="39" name="Straight Arrow Connector 38">
            <a:extLst>
              <a:ext uri="{FF2B5EF4-FFF2-40B4-BE49-F238E27FC236}">
                <a16:creationId xmlns:a16="http://schemas.microsoft.com/office/drawing/2014/main" id="{65F15E56-53D2-41FE-8EA7-BAC510668FED}"/>
              </a:ext>
            </a:extLst>
          </p:cNvPr>
          <p:cNvCxnSpPr>
            <a:cxnSpLocks/>
            <a:stCxn id="38" idx="0"/>
          </p:cNvCxnSpPr>
          <p:nvPr/>
        </p:nvCxnSpPr>
        <p:spPr>
          <a:xfrm flipH="1" flipV="1">
            <a:off x="4433888" y="4155892"/>
            <a:ext cx="325891" cy="1011425"/>
          </a:xfrm>
          <a:prstGeom prst="straightConnector1">
            <a:avLst/>
          </a:prstGeom>
          <a:ln w="69850" cap="rnd">
            <a:solidFill>
              <a:schemeClr val="accent4">
                <a:lumMod val="60000"/>
                <a:lumOff val="40000"/>
              </a:schemeClr>
            </a:solidFill>
            <a:tailEnd type="triangle" w="sm"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78ED393-CE71-4C64-B241-6BD25E08922A}"/>
              </a:ext>
            </a:extLst>
          </p:cNvPr>
          <p:cNvSpPr txBox="1"/>
          <p:nvPr/>
        </p:nvSpPr>
        <p:spPr>
          <a:xfrm>
            <a:off x="6813887" y="1332764"/>
            <a:ext cx="1695633"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Martyrdom</a:t>
            </a:r>
          </a:p>
        </p:txBody>
      </p:sp>
      <p:cxnSp>
        <p:nvCxnSpPr>
          <p:cNvPr id="41" name="Straight Arrow Connector 40">
            <a:extLst>
              <a:ext uri="{FF2B5EF4-FFF2-40B4-BE49-F238E27FC236}">
                <a16:creationId xmlns:a16="http://schemas.microsoft.com/office/drawing/2014/main" id="{5F8FBD6A-99B2-48AE-9086-9DF387B9EF20}"/>
              </a:ext>
            </a:extLst>
          </p:cNvPr>
          <p:cNvCxnSpPr>
            <a:cxnSpLocks/>
            <a:stCxn id="40" idx="2"/>
          </p:cNvCxnSpPr>
          <p:nvPr/>
        </p:nvCxnSpPr>
        <p:spPr>
          <a:xfrm>
            <a:off x="7661704" y="1794429"/>
            <a:ext cx="256378" cy="1289154"/>
          </a:xfrm>
          <a:prstGeom prst="straightConnector1">
            <a:avLst/>
          </a:prstGeom>
          <a:ln w="63500" cap="rnd">
            <a:solidFill>
              <a:schemeClr val="accent4">
                <a:lumMod val="60000"/>
                <a:lumOff val="40000"/>
              </a:schemeClr>
            </a:solidFill>
            <a:tailEnd type="triangle" w="sm" len="sm"/>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786C903-96B7-4142-AB0E-E6FAFAF3DBB0}"/>
              </a:ext>
            </a:extLst>
          </p:cNvPr>
          <p:cNvSpPr txBox="1"/>
          <p:nvPr/>
        </p:nvSpPr>
        <p:spPr>
          <a:xfrm>
            <a:off x="311006" y="1317245"/>
            <a:ext cx="2925762"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Philemon, Colossians, Ephesians, and Philippians</a:t>
            </a:r>
          </a:p>
        </p:txBody>
      </p:sp>
      <p:sp>
        <p:nvSpPr>
          <p:cNvPr id="43" name="Isosceles Triangle 42">
            <a:extLst>
              <a:ext uri="{FF2B5EF4-FFF2-40B4-BE49-F238E27FC236}">
                <a16:creationId xmlns:a16="http://schemas.microsoft.com/office/drawing/2014/main" id="{107F5795-D918-466D-99AC-BD6B61D0A470}"/>
              </a:ext>
            </a:extLst>
          </p:cNvPr>
          <p:cNvSpPr/>
          <p:nvPr/>
        </p:nvSpPr>
        <p:spPr>
          <a:xfrm>
            <a:off x="487431" y="2025131"/>
            <a:ext cx="2043357" cy="1058452"/>
          </a:xfrm>
          <a:prstGeom prst="triangle">
            <a:avLst/>
          </a:prstGeom>
          <a:blipFill dpi="0" rotWithShape="1">
            <a:blip r:embed="rId4">
              <a:alphaModFix amt="7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E22C589F-65CB-4919-BA84-DB20074F0065}"/>
              </a:ext>
            </a:extLst>
          </p:cNvPr>
          <p:cNvSpPr txBox="1"/>
          <p:nvPr/>
        </p:nvSpPr>
        <p:spPr>
          <a:xfrm>
            <a:off x="3148176" y="1316127"/>
            <a:ext cx="3302674" cy="707886"/>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Traveled to Macedonia, Asia Minor and (possibly) Spain</a:t>
            </a:r>
          </a:p>
        </p:txBody>
      </p:sp>
      <p:sp>
        <p:nvSpPr>
          <p:cNvPr id="45" name="Isosceles Triangle 43">
            <a:extLst>
              <a:ext uri="{FF2B5EF4-FFF2-40B4-BE49-F238E27FC236}">
                <a16:creationId xmlns:a16="http://schemas.microsoft.com/office/drawing/2014/main" id="{CD7AB930-141A-48C0-87DE-541315DD7651}"/>
              </a:ext>
            </a:extLst>
          </p:cNvPr>
          <p:cNvSpPr/>
          <p:nvPr/>
        </p:nvSpPr>
        <p:spPr>
          <a:xfrm>
            <a:off x="2590528" y="2011133"/>
            <a:ext cx="4166512" cy="1071331"/>
          </a:xfrm>
          <a:custGeom>
            <a:avLst/>
            <a:gdLst>
              <a:gd name="connsiteX0" fmla="*/ 0 w 4166512"/>
              <a:gd name="connsiteY0" fmla="*/ 1058452 h 1058452"/>
              <a:gd name="connsiteX1" fmla="*/ 2083256 w 4166512"/>
              <a:gd name="connsiteY1" fmla="*/ 0 h 1058452"/>
              <a:gd name="connsiteX2" fmla="*/ 4166512 w 4166512"/>
              <a:gd name="connsiteY2" fmla="*/ 1058452 h 1058452"/>
              <a:gd name="connsiteX3" fmla="*/ 0 w 4166512"/>
              <a:gd name="connsiteY3" fmla="*/ 1058452 h 1058452"/>
              <a:gd name="connsiteX0" fmla="*/ 0 w 4166512"/>
              <a:gd name="connsiteY0" fmla="*/ 1071331 h 1071331"/>
              <a:gd name="connsiteX1" fmla="*/ 2212044 w 4166512"/>
              <a:gd name="connsiteY1" fmla="*/ 0 h 1071331"/>
              <a:gd name="connsiteX2" fmla="*/ 4166512 w 4166512"/>
              <a:gd name="connsiteY2" fmla="*/ 1071331 h 1071331"/>
              <a:gd name="connsiteX3" fmla="*/ 0 w 4166512"/>
              <a:gd name="connsiteY3" fmla="*/ 1071331 h 1071331"/>
            </a:gdLst>
            <a:ahLst/>
            <a:cxnLst>
              <a:cxn ang="0">
                <a:pos x="connsiteX0" y="connsiteY0"/>
              </a:cxn>
              <a:cxn ang="0">
                <a:pos x="connsiteX1" y="connsiteY1"/>
              </a:cxn>
              <a:cxn ang="0">
                <a:pos x="connsiteX2" y="connsiteY2"/>
              </a:cxn>
              <a:cxn ang="0">
                <a:pos x="connsiteX3" y="connsiteY3"/>
              </a:cxn>
            </a:cxnLst>
            <a:rect l="l" t="t" r="r" b="b"/>
            <a:pathLst>
              <a:path w="4166512" h="1071331">
                <a:moveTo>
                  <a:pt x="0" y="1071331"/>
                </a:moveTo>
                <a:lnTo>
                  <a:pt x="2212044" y="0"/>
                </a:lnTo>
                <a:lnTo>
                  <a:pt x="4166512" y="1071331"/>
                </a:lnTo>
                <a:lnTo>
                  <a:pt x="0" y="1071331"/>
                </a:lnTo>
                <a:close/>
              </a:path>
            </a:pathLst>
          </a:custGeom>
          <a:blipFill dpi="0" rotWithShape="1">
            <a:blip r:embed="rId4">
              <a:alphaModFix amt="7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lated image">
            <a:extLst>
              <a:ext uri="{FF2B5EF4-FFF2-40B4-BE49-F238E27FC236}">
                <a16:creationId xmlns:a16="http://schemas.microsoft.com/office/drawing/2014/main" id="{13FBC4C2-CC50-4C74-A664-8EDC288D2C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3139"/>
          <a:stretch/>
        </p:blipFill>
        <p:spPr bwMode="auto">
          <a:xfrm rot="622939">
            <a:off x="3898225" y="2235277"/>
            <a:ext cx="2238011" cy="271287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6666BC9D-D579-46FC-8162-EC3E7ED447A8}"/>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154210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par>
                          <p:cTn id="62" fill="hold">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up)">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childTnLst>
                          </p:cTn>
                        </p:par>
                        <p:par>
                          <p:cTn id="71" fill="hold">
                            <p:stCondLst>
                              <p:cond delay="500"/>
                            </p:stCondLst>
                            <p:childTnLst>
                              <p:par>
                                <p:cTn id="72" presetID="22" presetClass="entr" presetSubtype="1" fill="hold" grpId="0"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up)">
                                      <p:cBhvr>
                                        <p:cTn id="74" dur="50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childTnLst>
                          </p:cTn>
                        </p:par>
                        <p:par>
                          <p:cTn id="80" fill="hold">
                            <p:stCondLst>
                              <p:cond delay="500"/>
                            </p:stCondLst>
                            <p:childTnLst>
                              <p:par>
                                <p:cTn id="81" presetID="22" presetClass="entr" presetSubtype="4"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1500"/>
                            </p:stCondLst>
                            <p:childTnLst>
                              <p:par>
                                <p:cTn id="89" presetID="22" presetClass="entr" presetSubtype="4"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down)">
                                      <p:cBhvr>
                                        <p:cTn id="91" dur="500"/>
                                        <p:tgtEl>
                                          <p:spTgt spid="3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left)">
                                      <p:cBhvr>
                                        <p:cTn id="96" dur="500"/>
                                        <p:tgtEl>
                                          <p:spTgt spid="32"/>
                                        </p:tgtEl>
                                      </p:cBhvr>
                                    </p:animEffect>
                                  </p:childTnLst>
                                </p:cTn>
                              </p:par>
                            </p:childTnLst>
                          </p:cTn>
                        </p:par>
                        <p:par>
                          <p:cTn id="97" fill="hold">
                            <p:stCondLst>
                              <p:cond delay="500"/>
                            </p:stCondLst>
                            <p:childTnLst>
                              <p:par>
                                <p:cTn id="98" presetID="10" presetClass="entr" presetSubtype="0"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childTnLst>
                          </p:cTn>
                        </p:par>
                        <p:par>
                          <p:cTn id="106" fill="hold">
                            <p:stCondLst>
                              <p:cond delay="500"/>
                            </p:stCondLst>
                            <p:childTnLst>
                              <p:par>
                                <p:cTn id="107" presetID="22" presetClass="entr" presetSubtype="1"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up)">
                                      <p:cBhvr>
                                        <p:cTn id="109" dur="500"/>
                                        <p:tgtEl>
                                          <p:spTgt spid="37"/>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1026"/>
                                        </p:tgtEl>
                                        <p:attrNameLst>
                                          <p:attrName>style.visibility</p:attrName>
                                        </p:attrNameLst>
                                      </p:cBhvr>
                                      <p:to>
                                        <p:strVal val="visible"/>
                                      </p:to>
                                    </p:set>
                                    <p:anim calcmode="lin" valueType="num">
                                      <p:cBhvr>
                                        <p:cTn id="114" dur="1000" fill="hold"/>
                                        <p:tgtEl>
                                          <p:spTgt spid="1026"/>
                                        </p:tgtEl>
                                        <p:attrNameLst>
                                          <p:attrName>ppt_w</p:attrName>
                                        </p:attrNameLst>
                                      </p:cBhvr>
                                      <p:tavLst>
                                        <p:tav tm="0">
                                          <p:val>
                                            <p:fltVal val="0"/>
                                          </p:val>
                                        </p:tav>
                                        <p:tav tm="100000">
                                          <p:val>
                                            <p:strVal val="#ppt_w"/>
                                          </p:val>
                                        </p:tav>
                                      </p:tavLst>
                                    </p:anim>
                                    <p:anim calcmode="lin" valueType="num">
                                      <p:cBhvr>
                                        <p:cTn id="115" dur="1000" fill="hold"/>
                                        <p:tgtEl>
                                          <p:spTgt spid="1026"/>
                                        </p:tgtEl>
                                        <p:attrNameLst>
                                          <p:attrName>ppt_h</p:attrName>
                                        </p:attrNameLst>
                                      </p:cBhvr>
                                      <p:tavLst>
                                        <p:tav tm="0">
                                          <p:val>
                                            <p:fltVal val="0"/>
                                          </p:val>
                                        </p:tav>
                                        <p:tav tm="100000">
                                          <p:val>
                                            <p:strVal val="#ppt_h"/>
                                          </p:val>
                                        </p:tav>
                                      </p:tavLst>
                                    </p:anim>
                                    <p:animEffect transition="in" filter="fade">
                                      <p:cBhvr>
                                        <p:cTn id="116" dur="1000"/>
                                        <p:tgtEl>
                                          <p:spTgt spid="1026"/>
                                        </p:tgtEl>
                                      </p:cBhvr>
                                    </p:animEffect>
                                  </p:childTnLst>
                                </p:cTn>
                              </p:par>
                              <p:par>
                                <p:cTn id="117" presetID="8" presetClass="emph" presetSubtype="0" fill="hold" nodeType="withEffect">
                                  <p:stCondLst>
                                    <p:cond delay="0"/>
                                  </p:stCondLst>
                                  <p:childTnLst>
                                    <p:animRot by="-1200000">
                                      <p:cBhvr>
                                        <p:cTn id="118" dur="1000" fill="hold"/>
                                        <p:tgtEl>
                                          <p:spTgt spid="1026"/>
                                        </p:tgtEl>
                                        <p:attrNameLst>
                                          <p:attrName>r</p:attrName>
                                        </p:attrNameLst>
                                      </p:cBhvr>
                                    </p:animRo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1026"/>
                                        </p:tgtEl>
                                      </p:cBhvr>
                                    </p:animEffect>
                                    <p:set>
                                      <p:cBhvr>
                                        <p:cTn id="123" dur="1" fill="hold">
                                          <p:stCondLst>
                                            <p:cond delay="499"/>
                                          </p:stCondLst>
                                        </p:cTn>
                                        <p:tgtEl>
                                          <p:spTgt spid="1026"/>
                                        </p:tgtEl>
                                        <p:attrNameLst>
                                          <p:attrName>style.visibility</p:attrName>
                                        </p:attrNameLst>
                                      </p:cBhvr>
                                      <p:to>
                                        <p:strVal val="hidden"/>
                                      </p:to>
                                    </p:set>
                                  </p:childTnLst>
                                </p:cTn>
                              </p:par>
                            </p:childTnLst>
                          </p:cTn>
                        </p:par>
                        <p:par>
                          <p:cTn id="124" fill="hold">
                            <p:stCondLst>
                              <p:cond delay="500"/>
                            </p:stCondLst>
                            <p:childTnLst>
                              <p:par>
                                <p:cTn id="125" presetID="10" presetClass="entr" presetSubtype="0" fill="hold" grpId="0" nodeType="after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par>
                          <p:cTn id="128" fill="hold">
                            <p:stCondLst>
                              <p:cond delay="1000"/>
                            </p:stCondLst>
                            <p:childTnLst>
                              <p:par>
                                <p:cTn id="129" presetID="22" presetClass="entr" presetSubtype="1" fill="hold" nodeType="after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wipe(up)">
                                      <p:cBhvr>
                                        <p:cTn id="13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5" grpId="0" animBg="1"/>
      <p:bldP spid="26" grpId="0"/>
      <p:bldP spid="28" grpId="0" animBg="1"/>
      <p:bldP spid="29" grpId="0" animBg="1"/>
      <p:bldP spid="30" grpId="0" animBg="1"/>
      <p:bldP spid="31" grpId="0"/>
      <p:bldP spid="32" grpId="0" animBg="1"/>
      <p:bldP spid="33" grpId="0" animBg="1"/>
      <p:bldP spid="34" grpId="0" animBg="1"/>
      <p:bldP spid="35" grpId="0"/>
      <p:bldP spid="36" grpId="0"/>
      <p:bldP spid="38" grpId="0"/>
      <p:bldP spid="40" grpId="0"/>
      <p:bldP spid="42" grpId="0"/>
      <p:bldP spid="43" grpId="0" animBg="1"/>
      <p:bldP spid="44" grpId="0"/>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7B438F-312B-4E6F-8AA8-5D8E44BC9992}"/>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13557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E76D2B-5FD1-4CE3-B4AE-F4410475AE6B}"/>
              </a:ext>
            </a:extLst>
          </p:cNvPr>
          <p:cNvSpPr txBox="1"/>
          <p:nvPr/>
        </p:nvSpPr>
        <p:spPr>
          <a:xfrm>
            <a:off x="459939" y="1074216"/>
            <a:ext cx="8214574" cy="584775"/>
          </a:xfrm>
          <a:prstGeom prst="rect">
            <a:avLst/>
          </a:prstGeom>
          <a:noFill/>
        </p:spPr>
        <p:txBody>
          <a:bodyPr wrap="square" rtlCol="0">
            <a:spAutoFit/>
          </a:bodyPr>
          <a:lstStyle/>
          <a:p>
            <a:r>
              <a:rPr lang="en-US" sz="3200" dirty="0">
                <a:solidFill>
                  <a:schemeClr val="accent4">
                    <a:lumMod val="60000"/>
                    <a:lumOff val="40000"/>
                  </a:schemeClr>
                </a:solidFill>
              </a:rPr>
              <a:t>genuine</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anupokritos</a:t>
            </a:r>
            <a:r>
              <a:rPr lang="en-US" sz="3200" dirty="0"/>
              <a:t> – </a:t>
            </a:r>
            <a:r>
              <a:rPr lang="en-US" sz="3200" i="1" dirty="0"/>
              <a:t>unhypocritical</a:t>
            </a:r>
            <a:endParaRPr lang="en-US" sz="3200" dirty="0"/>
          </a:p>
        </p:txBody>
      </p:sp>
      <p:sp>
        <p:nvSpPr>
          <p:cNvPr id="3" name="TextBox 2">
            <a:extLst>
              <a:ext uri="{FF2B5EF4-FFF2-40B4-BE49-F238E27FC236}">
                <a16:creationId xmlns:a16="http://schemas.microsoft.com/office/drawing/2014/main" id="{C9E2516E-4D06-443F-AEC5-92196605AA6C}"/>
              </a:ext>
            </a:extLst>
          </p:cNvPr>
          <p:cNvSpPr txBox="1"/>
          <p:nvPr/>
        </p:nvSpPr>
        <p:spPr>
          <a:xfrm>
            <a:off x="457201" y="1584122"/>
            <a:ext cx="8229600" cy="584775"/>
          </a:xfrm>
          <a:prstGeom prst="rect">
            <a:avLst/>
          </a:prstGeom>
          <a:noFill/>
        </p:spPr>
        <p:txBody>
          <a:bodyPr wrap="square" rtlCol="0">
            <a:spAutoFit/>
          </a:bodyPr>
          <a:lstStyle/>
          <a:p>
            <a:r>
              <a:rPr lang="en-US" sz="3200" dirty="0">
                <a:solidFill>
                  <a:schemeClr val="accent4">
                    <a:lumMod val="60000"/>
                    <a:lumOff val="40000"/>
                  </a:schemeClr>
                </a:solidFill>
              </a:rPr>
              <a:t>grandmother</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mammē</a:t>
            </a:r>
            <a:r>
              <a:rPr lang="en-US" sz="3200" dirty="0"/>
              <a:t>; </a:t>
            </a:r>
            <a:r>
              <a:rPr lang="en-US" sz="3200" dirty="0">
                <a:solidFill>
                  <a:schemeClr val="accent4">
                    <a:lumMod val="60000"/>
                    <a:lumOff val="40000"/>
                  </a:schemeClr>
                </a:solidFill>
              </a:rPr>
              <a:t>Lois</a:t>
            </a:r>
            <a:r>
              <a:rPr lang="en-US" sz="3200" dirty="0"/>
              <a:t> ~ </a:t>
            </a:r>
            <a:r>
              <a:rPr lang="en-US" sz="3200" i="1" dirty="0"/>
              <a:t>agreeable</a:t>
            </a:r>
            <a:endParaRPr lang="en-US" sz="4800" dirty="0">
              <a:solidFill>
                <a:schemeClr val="accent4">
                  <a:lumMod val="60000"/>
                  <a:lumOff val="40000"/>
                </a:schemeClr>
              </a:solidFill>
            </a:endParaRPr>
          </a:p>
        </p:txBody>
      </p:sp>
      <p:sp>
        <p:nvSpPr>
          <p:cNvPr id="4" name="TextBox 3">
            <a:extLst>
              <a:ext uri="{FF2B5EF4-FFF2-40B4-BE49-F238E27FC236}">
                <a16:creationId xmlns:a16="http://schemas.microsoft.com/office/drawing/2014/main" id="{020E64F8-BED3-4C9C-A0EE-5EFDCF63BF1F}"/>
              </a:ext>
            </a:extLst>
          </p:cNvPr>
          <p:cNvSpPr txBox="1"/>
          <p:nvPr/>
        </p:nvSpPr>
        <p:spPr>
          <a:xfrm>
            <a:off x="442175" y="2104672"/>
            <a:ext cx="8229600" cy="584775"/>
          </a:xfrm>
          <a:prstGeom prst="rect">
            <a:avLst/>
          </a:prstGeom>
          <a:noFill/>
        </p:spPr>
        <p:txBody>
          <a:bodyPr wrap="square" rtlCol="0">
            <a:spAutoFit/>
          </a:bodyPr>
          <a:lstStyle/>
          <a:p>
            <a:r>
              <a:rPr lang="en-US" sz="3200" dirty="0">
                <a:solidFill>
                  <a:schemeClr val="accent4">
                    <a:lumMod val="60000"/>
                    <a:lumOff val="40000"/>
                  </a:schemeClr>
                </a:solidFill>
              </a:rPr>
              <a:t>mother</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mētēr</a:t>
            </a:r>
            <a:r>
              <a:rPr lang="en-US" sz="3200" dirty="0"/>
              <a:t>; </a:t>
            </a:r>
            <a:r>
              <a:rPr lang="en-US" sz="3200" dirty="0">
                <a:solidFill>
                  <a:schemeClr val="accent4">
                    <a:lumMod val="60000"/>
                    <a:lumOff val="40000"/>
                  </a:schemeClr>
                </a:solidFill>
              </a:rPr>
              <a:t>Eunice</a:t>
            </a:r>
            <a:r>
              <a:rPr lang="en-US" sz="3200" dirty="0"/>
              <a:t> ~ good victory</a:t>
            </a:r>
            <a:endParaRPr lang="en-US" sz="48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517A6AB-5A87-446B-A066-33A5271C51ED}"/>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110237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3"/>
                                        </p:tgtEl>
                                        <p:attrNameLst>
                                          <p:attrName>style.color</p:attrName>
                                        </p:attrNameLst>
                                      </p:cBhvr>
                                      <p:to>
                                        <a:schemeClr val="accent2"/>
                                      </p:to>
                                    </p:animClr>
                                  </p:childTnLst>
                                </p:cTn>
                              </p:par>
                              <p:par>
                                <p:cTn id="20" presetID="3" presetClass="emph" presetSubtype="2" fill="hold" grpId="0" nodeType="withEffect">
                                  <p:stCondLst>
                                    <p:cond delay="0"/>
                                  </p:stCondLst>
                                  <p:childTnLst>
                                    <p:animClr clrSpc="rgb" dir="cw">
                                      <p:cBhvr override="childStyle">
                                        <p:cTn id="21" dur="500" fill="hold"/>
                                        <p:tgtEl>
                                          <p:spTgt spid="5">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3" grpId="0"/>
      <p:bldP spid="3" grpId="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AE48F1-F0E4-4C0D-A223-8CFBCABF0734}"/>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257780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E2516E-4D06-443F-AEC5-92196605AA6C}"/>
              </a:ext>
            </a:extLst>
          </p:cNvPr>
          <p:cNvSpPr txBox="1"/>
          <p:nvPr/>
        </p:nvSpPr>
        <p:spPr>
          <a:xfrm>
            <a:off x="457201" y="1074906"/>
            <a:ext cx="8229600" cy="1569660"/>
          </a:xfrm>
          <a:prstGeom prst="rect">
            <a:avLst/>
          </a:prstGeom>
          <a:noFill/>
        </p:spPr>
        <p:txBody>
          <a:bodyPr wrap="square" rtlCol="0">
            <a:spAutoFit/>
          </a:bodyPr>
          <a:lstStyle/>
          <a:p>
            <a:r>
              <a:rPr lang="en-US" sz="3200" dirty="0"/>
              <a:t>1 Tim. 4:14 ~ </a:t>
            </a:r>
            <a:r>
              <a:rPr lang="en-US" sz="3200" dirty="0">
                <a:solidFill>
                  <a:schemeClr val="accent4">
                    <a:lumMod val="60000"/>
                    <a:lumOff val="40000"/>
                  </a:schemeClr>
                </a:solidFill>
              </a:rPr>
              <a:t>Do not neglect the gift that is in you, which was given to you by prophecy with the laying on of the hands of the eldership. </a:t>
            </a:r>
          </a:p>
        </p:txBody>
      </p:sp>
      <p:sp>
        <p:nvSpPr>
          <p:cNvPr id="4" name="TextBox 3">
            <a:extLst>
              <a:ext uri="{FF2B5EF4-FFF2-40B4-BE49-F238E27FC236}">
                <a16:creationId xmlns:a16="http://schemas.microsoft.com/office/drawing/2014/main" id="{020E64F8-BED3-4C9C-A0EE-5EFDCF63BF1F}"/>
              </a:ext>
            </a:extLst>
          </p:cNvPr>
          <p:cNvSpPr txBox="1"/>
          <p:nvPr/>
        </p:nvSpPr>
        <p:spPr>
          <a:xfrm>
            <a:off x="442175" y="2565736"/>
            <a:ext cx="8229600" cy="584775"/>
          </a:xfrm>
          <a:prstGeom prst="rect">
            <a:avLst/>
          </a:prstGeom>
          <a:noFill/>
        </p:spPr>
        <p:txBody>
          <a:bodyPr wrap="square" rtlCol="0">
            <a:spAutoFit/>
          </a:bodyPr>
          <a:lstStyle/>
          <a:p>
            <a:r>
              <a:rPr lang="en-US" sz="3200" dirty="0">
                <a:solidFill>
                  <a:schemeClr val="accent4">
                    <a:lumMod val="60000"/>
                    <a:lumOff val="40000"/>
                  </a:schemeClr>
                </a:solidFill>
              </a:rPr>
              <a:t>stir up </a:t>
            </a:r>
            <a:r>
              <a:rPr lang="en-US" sz="3200" dirty="0"/>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anazōpureō</a:t>
            </a:r>
            <a:endParaRPr lang="en-US" sz="3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43A3F90-6725-4A64-ADF4-9729883A440A}"/>
              </a:ext>
            </a:extLst>
          </p:cNvPr>
          <p:cNvSpPr txBox="1"/>
          <p:nvPr/>
        </p:nvSpPr>
        <p:spPr>
          <a:xfrm>
            <a:off x="685800" y="3101571"/>
            <a:ext cx="8034338" cy="584775"/>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bg1"/>
                </a:solidFill>
                <a:latin typeface="+mj-lt"/>
              </a:rPr>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ana</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3200" dirty="0">
                <a:solidFill>
                  <a:schemeClr val="bg1"/>
                </a:solidFill>
                <a:cs typeface="Times New Roman" panose="02020603050405020304" pitchFamily="18" charset="0"/>
              </a:rPr>
              <a:t>~ </a:t>
            </a:r>
            <a:r>
              <a:rPr lang="en-US" sz="3200" i="1" dirty="0"/>
              <a:t>re</a:t>
            </a:r>
            <a:r>
              <a:rPr lang="en-US" sz="3200" dirty="0"/>
              <a:t>-, </a:t>
            </a:r>
            <a:r>
              <a:rPr lang="en-US" sz="3200" i="1" dirty="0"/>
              <a:t>again</a:t>
            </a:r>
            <a:endParaRPr lang="en-US" sz="3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35E78C3-AA00-46D4-BD0C-948D6510BE30}"/>
              </a:ext>
            </a:extLst>
          </p:cNvPr>
          <p:cNvSpPr txBox="1"/>
          <p:nvPr/>
        </p:nvSpPr>
        <p:spPr>
          <a:xfrm>
            <a:off x="690557" y="3625455"/>
            <a:ext cx="8034338" cy="584775"/>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bg1"/>
                </a:solidFill>
                <a:latin typeface="+mj-lt"/>
              </a:rPr>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zōon</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3200" dirty="0">
                <a:solidFill>
                  <a:schemeClr val="bg1"/>
                </a:solidFill>
                <a:cs typeface="Times New Roman" panose="02020603050405020304" pitchFamily="18" charset="0"/>
              </a:rPr>
              <a:t>~ </a:t>
            </a:r>
            <a:r>
              <a:rPr lang="en-US" sz="3200" i="1" dirty="0"/>
              <a:t>living being</a:t>
            </a:r>
            <a:r>
              <a:rPr lang="en-US" sz="3200" dirty="0"/>
              <a:t> </a:t>
            </a:r>
            <a:endParaRPr lang="en-US" sz="3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761FDC1-25EA-4479-9A92-249319317819}"/>
              </a:ext>
            </a:extLst>
          </p:cNvPr>
          <p:cNvSpPr txBox="1"/>
          <p:nvPr/>
        </p:nvSpPr>
        <p:spPr>
          <a:xfrm>
            <a:off x="695314" y="4149339"/>
            <a:ext cx="8034338" cy="584775"/>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bg1"/>
                </a:solidFill>
                <a:latin typeface="+mj-lt"/>
              </a:rPr>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pur</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3200" dirty="0">
                <a:solidFill>
                  <a:schemeClr val="bg1"/>
                </a:solidFill>
                <a:cs typeface="Times New Roman" panose="02020603050405020304" pitchFamily="18" charset="0"/>
              </a:rPr>
              <a:t>~ </a:t>
            </a:r>
            <a:r>
              <a:rPr lang="en-US" sz="3200" i="1" dirty="0"/>
              <a:t>fire</a:t>
            </a:r>
            <a:endParaRPr lang="en-US" sz="3200" dirty="0"/>
          </a:p>
        </p:txBody>
      </p:sp>
      <p:sp>
        <p:nvSpPr>
          <p:cNvPr id="15" name="TextBox 14">
            <a:extLst>
              <a:ext uri="{FF2B5EF4-FFF2-40B4-BE49-F238E27FC236}">
                <a16:creationId xmlns:a16="http://schemas.microsoft.com/office/drawing/2014/main" id="{48154916-2B5C-4010-8CDB-499AF245590B}"/>
              </a:ext>
            </a:extLst>
          </p:cNvPr>
          <p:cNvSpPr txBox="1"/>
          <p:nvPr/>
        </p:nvSpPr>
        <p:spPr>
          <a:xfrm>
            <a:off x="700071" y="4673223"/>
            <a:ext cx="8034338" cy="584775"/>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bg1"/>
                </a:solidFill>
                <a:latin typeface="+mj-lt"/>
              </a:rPr>
              <a:t> </a:t>
            </a:r>
            <a:r>
              <a:rPr lang="en-US" sz="3200" dirty="0"/>
              <a:t>NIV ~ </a:t>
            </a:r>
            <a:r>
              <a:rPr lang="en-US" sz="3200" dirty="0">
                <a:solidFill>
                  <a:schemeClr val="accent4">
                    <a:lumMod val="60000"/>
                    <a:lumOff val="40000"/>
                  </a:schemeClr>
                </a:solidFill>
              </a:rPr>
              <a:t>fan into flame</a:t>
            </a:r>
          </a:p>
        </p:txBody>
      </p:sp>
      <p:sp>
        <p:nvSpPr>
          <p:cNvPr id="16" name="TextBox 15">
            <a:extLst>
              <a:ext uri="{FF2B5EF4-FFF2-40B4-BE49-F238E27FC236}">
                <a16:creationId xmlns:a16="http://schemas.microsoft.com/office/drawing/2014/main" id="{4C4A1D7B-BC3A-4941-B4D3-64FBF40CEDF0}"/>
              </a:ext>
            </a:extLst>
          </p:cNvPr>
          <p:cNvSpPr txBox="1"/>
          <p:nvPr/>
        </p:nvSpPr>
        <p:spPr>
          <a:xfrm>
            <a:off x="442171" y="5166925"/>
            <a:ext cx="5118657" cy="584775"/>
          </a:xfrm>
          <a:prstGeom prst="rect">
            <a:avLst/>
          </a:prstGeom>
          <a:noFill/>
        </p:spPr>
        <p:txBody>
          <a:bodyPr wrap="square" rtlCol="0">
            <a:spAutoFit/>
          </a:bodyPr>
          <a:lstStyle/>
          <a:p>
            <a:r>
              <a:rPr lang="en-US" sz="3200" dirty="0">
                <a:solidFill>
                  <a:schemeClr val="accent4">
                    <a:lumMod val="60000"/>
                    <a:lumOff val="40000"/>
                  </a:schemeClr>
                </a:solidFill>
              </a:rPr>
              <a:t>gift</a:t>
            </a:r>
            <a:r>
              <a:rPr lang="en-US" sz="3200" dirty="0"/>
              <a:t> ~ </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charisma</a:t>
            </a:r>
            <a:r>
              <a:rPr lang="en-US" sz="3200" dirty="0"/>
              <a:t> – </a:t>
            </a:r>
            <a:r>
              <a:rPr lang="en-US" sz="3200" i="1" dirty="0"/>
              <a:t>grace gift</a:t>
            </a:r>
            <a:endParaRPr lang="en-US" sz="48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32" name="Freeform: Shape 31">
            <a:extLst>
              <a:ext uri="{FF2B5EF4-FFF2-40B4-BE49-F238E27FC236}">
                <a16:creationId xmlns:a16="http://schemas.microsoft.com/office/drawing/2014/main" id="{6E3F8864-B1DC-4D05-8632-1150624AB7A9}"/>
              </a:ext>
            </a:extLst>
          </p:cNvPr>
          <p:cNvSpPr/>
          <p:nvPr/>
        </p:nvSpPr>
        <p:spPr>
          <a:xfrm rot="21148535">
            <a:off x="7620843" y="3176245"/>
            <a:ext cx="298528" cy="1926812"/>
          </a:xfrm>
          <a:custGeom>
            <a:avLst/>
            <a:gdLst>
              <a:gd name="connsiteX0" fmla="*/ 286332 w 408614"/>
              <a:gd name="connsiteY0" fmla="*/ 1797360 h 1797360"/>
              <a:gd name="connsiteX1" fmla="*/ 408607 w 408614"/>
              <a:gd name="connsiteY1" fmla="*/ 1292313 h 1797360"/>
              <a:gd name="connsiteX2" fmla="*/ 291649 w 408614"/>
              <a:gd name="connsiteY2" fmla="*/ 718155 h 1797360"/>
              <a:gd name="connsiteX3" fmla="*/ 180007 w 408614"/>
              <a:gd name="connsiteY3" fmla="*/ 478923 h 1797360"/>
              <a:gd name="connsiteX4" fmla="*/ 254435 w 408614"/>
              <a:gd name="connsiteY4" fmla="*/ 218425 h 1797360"/>
              <a:gd name="connsiteX5" fmla="*/ 185323 w 408614"/>
              <a:gd name="connsiteY5" fmla="*/ 458 h 1797360"/>
              <a:gd name="connsiteX6" fmla="*/ 110895 w 408614"/>
              <a:gd name="connsiteY6" fmla="*/ 276904 h 1797360"/>
              <a:gd name="connsiteX7" fmla="*/ 4570 w 408614"/>
              <a:gd name="connsiteY7" fmla="*/ 521453 h 1797360"/>
              <a:gd name="connsiteX8" fmla="*/ 190639 w 408614"/>
              <a:gd name="connsiteY8" fmla="*/ 1015867 h 1797360"/>
              <a:gd name="connsiteX9" fmla="*/ 148109 w 408614"/>
              <a:gd name="connsiteY9" fmla="*/ 1377374 h 1797360"/>
              <a:gd name="connsiteX10" fmla="*/ 4570 w 408614"/>
              <a:gd name="connsiteY10" fmla="*/ 1701667 h 1797360"/>
              <a:gd name="connsiteX11" fmla="*/ 339495 w 408614"/>
              <a:gd name="connsiteY11" fmla="*/ 1372058 h 1797360"/>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12" fmla="*/ 284004 w 406286"/>
              <a:gd name="connsiteY12" fmla="*/ 1797360 h 187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86" h="1871697">
                <a:moveTo>
                  <a:pt x="284004" y="1797360"/>
                </a:moveTo>
                <a:cubicBezTo>
                  <a:pt x="344698" y="1634770"/>
                  <a:pt x="405393" y="1472180"/>
                  <a:pt x="406279" y="1292313"/>
                </a:cubicBezTo>
                <a:cubicBezTo>
                  <a:pt x="407165" y="1112446"/>
                  <a:pt x="327421" y="853720"/>
                  <a:pt x="289321" y="718155"/>
                </a:cubicBezTo>
                <a:cubicBezTo>
                  <a:pt x="251221" y="582590"/>
                  <a:pt x="183881" y="562211"/>
                  <a:pt x="177679" y="478923"/>
                </a:cubicBezTo>
                <a:cubicBezTo>
                  <a:pt x="171477" y="395635"/>
                  <a:pt x="251221" y="298169"/>
                  <a:pt x="252107" y="218425"/>
                </a:cubicBezTo>
                <a:cubicBezTo>
                  <a:pt x="252993" y="138681"/>
                  <a:pt x="206918" y="-9288"/>
                  <a:pt x="182995" y="458"/>
                </a:cubicBezTo>
                <a:cubicBezTo>
                  <a:pt x="159072" y="10204"/>
                  <a:pt x="138692" y="190072"/>
                  <a:pt x="108567" y="276904"/>
                </a:cubicBezTo>
                <a:cubicBezTo>
                  <a:pt x="78442" y="363736"/>
                  <a:pt x="-11049" y="398292"/>
                  <a:pt x="2242" y="521453"/>
                </a:cubicBezTo>
                <a:cubicBezTo>
                  <a:pt x="15533" y="644614"/>
                  <a:pt x="164388" y="873213"/>
                  <a:pt x="188311" y="1015867"/>
                </a:cubicBezTo>
                <a:cubicBezTo>
                  <a:pt x="212234" y="1158520"/>
                  <a:pt x="176792" y="1263074"/>
                  <a:pt x="145781" y="1377374"/>
                </a:cubicBezTo>
                <a:cubicBezTo>
                  <a:pt x="114769" y="1491674"/>
                  <a:pt x="-18825" y="1629834"/>
                  <a:pt x="2242" y="1701667"/>
                </a:cubicBezTo>
                <a:cubicBezTo>
                  <a:pt x="23309" y="1773500"/>
                  <a:pt x="120670" y="1972732"/>
                  <a:pt x="272184" y="1808371"/>
                </a:cubicBezTo>
                <a:lnTo>
                  <a:pt x="284004" y="1797360"/>
                </a:lnTo>
                <a:close/>
              </a:path>
            </a:pathLst>
          </a:custGeom>
          <a:solidFill>
            <a:schemeClr val="accent4">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A6F806A-90E7-4DC1-8083-00DA0024E625}"/>
              </a:ext>
            </a:extLst>
          </p:cNvPr>
          <p:cNvSpPr/>
          <p:nvPr/>
        </p:nvSpPr>
        <p:spPr>
          <a:xfrm rot="580940" flipH="1">
            <a:off x="7463733" y="2865540"/>
            <a:ext cx="196696" cy="1952486"/>
          </a:xfrm>
          <a:custGeom>
            <a:avLst/>
            <a:gdLst>
              <a:gd name="connsiteX0" fmla="*/ 286332 w 408614"/>
              <a:gd name="connsiteY0" fmla="*/ 1797360 h 1797360"/>
              <a:gd name="connsiteX1" fmla="*/ 408607 w 408614"/>
              <a:gd name="connsiteY1" fmla="*/ 1292313 h 1797360"/>
              <a:gd name="connsiteX2" fmla="*/ 291649 w 408614"/>
              <a:gd name="connsiteY2" fmla="*/ 718155 h 1797360"/>
              <a:gd name="connsiteX3" fmla="*/ 180007 w 408614"/>
              <a:gd name="connsiteY3" fmla="*/ 478923 h 1797360"/>
              <a:gd name="connsiteX4" fmla="*/ 254435 w 408614"/>
              <a:gd name="connsiteY4" fmla="*/ 218425 h 1797360"/>
              <a:gd name="connsiteX5" fmla="*/ 185323 w 408614"/>
              <a:gd name="connsiteY5" fmla="*/ 458 h 1797360"/>
              <a:gd name="connsiteX6" fmla="*/ 110895 w 408614"/>
              <a:gd name="connsiteY6" fmla="*/ 276904 h 1797360"/>
              <a:gd name="connsiteX7" fmla="*/ 4570 w 408614"/>
              <a:gd name="connsiteY7" fmla="*/ 521453 h 1797360"/>
              <a:gd name="connsiteX8" fmla="*/ 190639 w 408614"/>
              <a:gd name="connsiteY8" fmla="*/ 1015867 h 1797360"/>
              <a:gd name="connsiteX9" fmla="*/ 148109 w 408614"/>
              <a:gd name="connsiteY9" fmla="*/ 1377374 h 1797360"/>
              <a:gd name="connsiteX10" fmla="*/ 4570 w 408614"/>
              <a:gd name="connsiteY10" fmla="*/ 1701667 h 1797360"/>
              <a:gd name="connsiteX11" fmla="*/ 339495 w 408614"/>
              <a:gd name="connsiteY11" fmla="*/ 1372058 h 1797360"/>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12" fmla="*/ 284004 w 406286"/>
              <a:gd name="connsiteY12" fmla="*/ 1797360 h 187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86" h="1871697">
                <a:moveTo>
                  <a:pt x="284004" y="1797360"/>
                </a:moveTo>
                <a:cubicBezTo>
                  <a:pt x="344698" y="1634770"/>
                  <a:pt x="405393" y="1472180"/>
                  <a:pt x="406279" y="1292313"/>
                </a:cubicBezTo>
                <a:cubicBezTo>
                  <a:pt x="407165" y="1112446"/>
                  <a:pt x="327421" y="853720"/>
                  <a:pt x="289321" y="718155"/>
                </a:cubicBezTo>
                <a:cubicBezTo>
                  <a:pt x="251221" y="582590"/>
                  <a:pt x="183881" y="562211"/>
                  <a:pt x="177679" y="478923"/>
                </a:cubicBezTo>
                <a:cubicBezTo>
                  <a:pt x="171477" y="395635"/>
                  <a:pt x="251221" y="298169"/>
                  <a:pt x="252107" y="218425"/>
                </a:cubicBezTo>
                <a:cubicBezTo>
                  <a:pt x="252993" y="138681"/>
                  <a:pt x="206918" y="-9288"/>
                  <a:pt x="182995" y="458"/>
                </a:cubicBezTo>
                <a:cubicBezTo>
                  <a:pt x="159072" y="10204"/>
                  <a:pt x="138692" y="190072"/>
                  <a:pt x="108567" y="276904"/>
                </a:cubicBezTo>
                <a:cubicBezTo>
                  <a:pt x="78442" y="363736"/>
                  <a:pt x="-11049" y="398292"/>
                  <a:pt x="2242" y="521453"/>
                </a:cubicBezTo>
                <a:cubicBezTo>
                  <a:pt x="15533" y="644614"/>
                  <a:pt x="164388" y="873213"/>
                  <a:pt x="188311" y="1015867"/>
                </a:cubicBezTo>
                <a:cubicBezTo>
                  <a:pt x="212234" y="1158520"/>
                  <a:pt x="176792" y="1263074"/>
                  <a:pt x="145781" y="1377374"/>
                </a:cubicBezTo>
                <a:cubicBezTo>
                  <a:pt x="114769" y="1491674"/>
                  <a:pt x="-18825" y="1629834"/>
                  <a:pt x="2242" y="1701667"/>
                </a:cubicBezTo>
                <a:cubicBezTo>
                  <a:pt x="23309" y="1773500"/>
                  <a:pt x="120670" y="1972732"/>
                  <a:pt x="272184" y="1808371"/>
                </a:cubicBezTo>
                <a:lnTo>
                  <a:pt x="284004" y="1797360"/>
                </a:lnTo>
                <a:close/>
              </a:path>
            </a:pathLst>
          </a:custGeom>
          <a:solidFill>
            <a:schemeClr val="accent4">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303E908-76C0-4FAC-BF6C-2DDD32E48743}"/>
              </a:ext>
            </a:extLst>
          </p:cNvPr>
          <p:cNvSpPr/>
          <p:nvPr/>
        </p:nvSpPr>
        <p:spPr>
          <a:xfrm rot="21139569" flipH="1">
            <a:off x="6575285" y="3170335"/>
            <a:ext cx="199318" cy="1926812"/>
          </a:xfrm>
          <a:custGeom>
            <a:avLst/>
            <a:gdLst>
              <a:gd name="connsiteX0" fmla="*/ 286332 w 408614"/>
              <a:gd name="connsiteY0" fmla="*/ 1797360 h 1797360"/>
              <a:gd name="connsiteX1" fmla="*/ 408607 w 408614"/>
              <a:gd name="connsiteY1" fmla="*/ 1292313 h 1797360"/>
              <a:gd name="connsiteX2" fmla="*/ 291649 w 408614"/>
              <a:gd name="connsiteY2" fmla="*/ 718155 h 1797360"/>
              <a:gd name="connsiteX3" fmla="*/ 180007 w 408614"/>
              <a:gd name="connsiteY3" fmla="*/ 478923 h 1797360"/>
              <a:gd name="connsiteX4" fmla="*/ 254435 w 408614"/>
              <a:gd name="connsiteY4" fmla="*/ 218425 h 1797360"/>
              <a:gd name="connsiteX5" fmla="*/ 185323 w 408614"/>
              <a:gd name="connsiteY5" fmla="*/ 458 h 1797360"/>
              <a:gd name="connsiteX6" fmla="*/ 110895 w 408614"/>
              <a:gd name="connsiteY6" fmla="*/ 276904 h 1797360"/>
              <a:gd name="connsiteX7" fmla="*/ 4570 w 408614"/>
              <a:gd name="connsiteY7" fmla="*/ 521453 h 1797360"/>
              <a:gd name="connsiteX8" fmla="*/ 190639 w 408614"/>
              <a:gd name="connsiteY8" fmla="*/ 1015867 h 1797360"/>
              <a:gd name="connsiteX9" fmla="*/ 148109 w 408614"/>
              <a:gd name="connsiteY9" fmla="*/ 1377374 h 1797360"/>
              <a:gd name="connsiteX10" fmla="*/ 4570 w 408614"/>
              <a:gd name="connsiteY10" fmla="*/ 1701667 h 1797360"/>
              <a:gd name="connsiteX11" fmla="*/ 339495 w 408614"/>
              <a:gd name="connsiteY11" fmla="*/ 1372058 h 1797360"/>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12" fmla="*/ 284004 w 406286"/>
              <a:gd name="connsiteY12" fmla="*/ 1797360 h 187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86" h="1871697">
                <a:moveTo>
                  <a:pt x="284004" y="1797360"/>
                </a:moveTo>
                <a:cubicBezTo>
                  <a:pt x="344698" y="1634770"/>
                  <a:pt x="405393" y="1472180"/>
                  <a:pt x="406279" y="1292313"/>
                </a:cubicBezTo>
                <a:cubicBezTo>
                  <a:pt x="407165" y="1112446"/>
                  <a:pt x="327421" y="853720"/>
                  <a:pt x="289321" y="718155"/>
                </a:cubicBezTo>
                <a:cubicBezTo>
                  <a:pt x="251221" y="582590"/>
                  <a:pt x="183881" y="562211"/>
                  <a:pt x="177679" y="478923"/>
                </a:cubicBezTo>
                <a:cubicBezTo>
                  <a:pt x="171477" y="395635"/>
                  <a:pt x="251221" y="298169"/>
                  <a:pt x="252107" y="218425"/>
                </a:cubicBezTo>
                <a:cubicBezTo>
                  <a:pt x="252993" y="138681"/>
                  <a:pt x="206918" y="-9288"/>
                  <a:pt x="182995" y="458"/>
                </a:cubicBezTo>
                <a:cubicBezTo>
                  <a:pt x="159072" y="10204"/>
                  <a:pt x="138692" y="190072"/>
                  <a:pt x="108567" y="276904"/>
                </a:cubicBezTo>
                <a:cubicBezTo>
                  <a:pt x="78442" y="363736"/>
                  <a:pt x="-11049" y="398292"/>
                  <a:pt x="2242" y="521453"/>
                </a:cubicBezTo>
                <a:cubicBezTo>
                  <a:pt x="15533" y="644614"/>
                  <a:pt x="164388" y="873213"/>
                  <a:pt x="188311" y="1015867"/>
                </a:cubicBezTo>
                <a:cubicBezTo>
                  <a:pt x="212234" y="1158520"/>
                  <a:pt x="176792" y="1263074"/>
                  <a:pt x="145781" y="1377374"/>
                </a:cubicBezTo>
                <a:cubicBezTo>
                  <a:pt x="114769" y="1491674"/>
                  <a:pt x="-18825" y="1629834"/>
                  <a:pt x="2242" y="1701667"/>
                </a:cubicBezTo>
                <a:cubicBezTo>
                  <a:pt x="23309" y="1773500"/>
                  <a:pt x="120670" y="1972732"/>
                  <a:pt x="272184" y="1808371"/>
                </a:cubicBezTo>
                <a:lnTo>
                  <a:pt x="284004" y="1797360"/>
                </a:lnTo>
                <a:close/>
              </a:path>
            </a:pathLst>
          </a:custGeom>
          <a:solidFill>
            <a:schemeClr val="accent4">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picture containing container, box&#10;&#10;Description automatically generated">
            <a:extLst>
              <a:ext uri="{FF2B5EF4-FFF2-40B4-BE49-F238E27FC236}">
                <a16:creationId xmlns:a16="http://schemas.microsoft.com/office/drawing/2014/main" id="{26C6DEAF-DE63-4A4D-B2F4-38D2E606DC5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875" r="95781">
                        <a14:foregroundMark x1="6875" y1="33333" x2="6875" y2="33333"/>
                        <a14:foregroundMark x1="91250" y1="37083" x2="91250" y2="37083"/>
                        <a14:foregroundMark x1="91094" y1="27083" x2="95781" y2="50000"/>
                        <a14:foregroundMark x1="95781" y1="50000" x2="92344" y2="6875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46418">
            <a:off x="6600314" y="4895633"/>
            <a:ext cx="1439496" cy="539810"/>
          </a:xfrm>
          <a:prstGeom prst="rect">
            <a:avLst/>
          </a:prstGeom>
        </p:spPr>
      </p:pic>
      <p:sp>
        <p:nvSpPr>
          <p:cNvPr id="36" name="Freeform: Shape 35">
            <a:extLst>
              <a:ext uri="{FF2B5EF4-FFF2-40B4-BE49-F238E27FC236}">
                <a16:creationId xmlns:a16="http://schemas.microsoft.com/office/drawing/2014/main" id="{3093D651-AE24-4A64-BE23-C0A1804E1C2A}"/>
              </a:ext>
            </a:extLst>
          </p:cNvPr>
          <p:cNvSpPr/>
          <p:nvPr/>
        </p:nvSpPr>
        <p:spPr>
          <a:xfrm rot="21293801">
            <a:off x="7212964" y="3127981"/>
            <a:ext cx="337736" cy="2226454"/>
          </a:xfrm>
          <a:custGeom>
            <a:avLst/>
            <a:gdLst>
              <a:gd name="connsiteX0" fmla="*/ 286332 w 408614"/>
              <a:gd name="connsiteY0" fmla="*/ 1797360 h 1797360"/>
              <a:gd name="connsiteX1" fmla="*/ 408607 w 408614"/>
              <a:gd name="connsiteY1" fmla="*/ 1292313 h 1797360"/>
              <a:gd name="connsiteX2" fmla="*/ 291649 w 408614"/>
              <a:gd name="connsiteY2" fmla="*/ 718155 h 1797360"/>
              <a:gd name="connsiteX3" fmla="*/ 180007 w 408614"/>
              <a:gd name="connsiteY3" fmla="*/ 478923 h 1797360"/>
              <a:gd name="connsiteX4" fmla="*/ 254435 w 408614"/>
              <a:gd name="connsiteY4" fmla="*/ 218425 h 1797360"/>
              <a:gd name="connsiteX5" fmla="*/ 185323 w 408614"/>
              <a:gd name="connsiteY5" fmla="*/ 458 h 1797360"/>
              <a:gd name="connsiteX6" fmla="*/ 110895 w 408614"/>
              <a:gd name="connsiteY6" fmla="*/ 276904 h 1797360"/>
              <a:gd name="connsiteX7" fmla="*/ 4570 w 408614"/>
              <a:gd name="connsiteY7" fmla="*/ 521453 h 1797360"/>
              <a:gd name="connsiteX8" fmla="*/ 190639 w 408614"/>
              <a:gd name="connsiteY8" fmla="*/ 1015867 h 1797360"/>
              <a:gd name="connsiteX9" fmla="*/ 148109 w 408614"/>
              <a:gd name="connsiteY9" fmla="*/ 1377374 h 1797360"/>
              <a:gd name="connsiteX10" fmla="*/ 4570 w 408614"/>
              <a:gd name="connsiteY10" fmla="*/ 1701667 h 1797360"/>
              <a:gd name="connsiteX11" fmla="*/ 339495 w 408614"/>
              <a:gd name="connsiteY11" fmla="*/ 1372058 h 1797360"/>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12" fmla="*/ 284004 w 406286"/>
              <a:gd name="connsiteY12" fmla="*/ 1797360 h 187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86" h="1871697">
                <a:moveTo>
                  <a:pt x="284004" y="1797360"/>
                </a:moveTo>
                <a:cubicBezTo>
                  <a:pt x="344698" y="1634770"/>
                  <a:pt x="405393" y="1472180"/>
                  <a:pt x="406279" y="1292313"/>
                </a:cubicBezTo>
                <a:cubicBezTo>
                  <a:pt x="407165" y="1112446"/>
                  <a:pt x="327421" y="853720"/>
                  <a:pt x="289321" y="718155"/>
                </a:cubicBezTo>
                <a:cubicBezTo>
                  <a:pt x="251221" y="582590"/>
                  <a:pt x="183881" y="562211"/>
                  <a:pt x="177679" y="478923"/>
                </a:cubicBezTo>
                <a:cubicBezTo>
                  <a:pt x="171477" y="395635"/>
                  <a:pt x="251221" y="298169"/>
                  <a:pt x="252107" y="218425"/>
                </a:cubicBezTo>
                <a:cubicBezTo>
                  <a:pt x="252993" y="138681"/>
                  <a:pt x="206918" y="-9288"/>
                  <a:pt x="182995" y="458"/>
                </a:cubicBezTo>
                <a:cubicBezTo>
                  <a:pt x="159072" y="10204"/>
                  <a:pt x="138692" y="190072"/>
                  <a:pt x="108567" y="276904"/>
                </a:cubicBezTo>
                <a:cubicBezTo>
                  <a:pt x="78442" y="363736"/>
                  <a:pt x="-11049" y="398292"/>
                  <a:pt x="2242" y="521453"/>
                </a:cubicBezTo>
                <a:cubicBezTo>
                  <a:pt x="15533" y="644614"/>
                  <a:pt x="164388" y="873213"/>
                  <a:pt x="188311" y="1015867"/>
                </a:cubicBezTo>
                <a:cubicBezTo>
                  <a:pt x="212234" y="1158520"/>
                  <a:pt x="176792" y="1263074"/>
                  <a:pt x="145781" y="1377374"/>
                </a:cubicBezTo>
                <a:cubicBezTo>
                  <a:pt x="114769" y="1491674"/>
                  <a:pt x="-18825" y="1629834"/>
                  <a:pt x="2242" y="1701667"/>
                </a:cubicBezTo>
                <a:cubicBezTo>
                  <a:pt x="23309" y="1773500"/>
                  <a:pt x="120670" y="1972732"/>
                  <a:pt x="272184" y="1808371"/>
                </a:cubicBezTo>
                <a:lnTo>
                  <a:pt x="284004" y="1797360"/>
                </a:lnTo>
                <a:close/>
              </a:path>
            </a:pathLst>
          </a:custGeom>
          <a:solidFill>
            <a:schemeClr val="accent4">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E397DA85-76EF-45CE-965A-67C54EB32F07}"/>
              </a:ext>
            </a:extLst>
          </p:cNvPr>
          <p:cNvSpPr/>
          <p:nvPr/>
        </p:nvSpPr>
        <p:spPr>
          <a:xfrm rot="875063" flipH="1">
            <a:off x="6973428" y="2904794"/>
            <a:ext cx="333294" cy="2256120"/>
          </a:xfrm>
          <a:custGeom>
            <a:avLst/>
            <a:gdLst>
              <a:gd name="connsiteX0" fmla="*/ 286332 w 408614"/>
              <a:gd name="connsiteY0" fmla="*/ 1797360 h 1797360"/>
              <a:gd name="connsiteX1" fmla="*/ 408607 w 408614"/>
              <a:gd name="connsiteY1" fmla="*/ 1292313 h 1797360"/>
              <a:gd name="connsiteX2" fmla="*/ 291649 w 408614"/>
              <a:gd name="connsiteY2" fmla="*/ 718155 h 1797360"/>
              <a:gd name="connsiteX3" fmla="*/ 180007 w 408614"/>
              <a:gd name="connsiteY3" fmla="*/ 478923 h 1797360"/>
              <a:gd name="connsiteX4" fmla="*/ 254435 w 408614"/>
              <a:gd name="connsiteY4" fmla="*/ 218425 h 1797360"/>
              <a:gd name="connsiteX5" fmla="*/ 185323 w 408614"/>
              <a:gd name="connsiteY5" fmla="*/ 458 h 1797360"/>
              <a:gd name="connsiteX6" fmla="*/ 110895 w 408614"/>
              <a:gd name="connsiteY6" fmla="*/ 276904 h 1797360"/>
              <a:gd name="connsiteX7" fmla="*/ 4570 w 408614"/>
              <a:gd name="connsiteY7" fmla="*/ 521453 h 1797360"/>
              <a:gd name="connsiteX8" fmla="*/ 190639 w 408614"/>
              <a:gd name="connsiteY8" fmla="*/ 1015867 h 1797360"/>
              <a:gd name="connsiteX9" fmla="*/ 148109 w 408614"/>
              <a:gd name="connsiteY9" fmla="*/ 1377374 h 1797360"/>
              <a:gd name="connsiteX10" fmla="*/ 4570 w 408614"/>
              <a:gd name="connsiteY10" fmla="*/ 1701667 h 1797360"/>
              <a:gd name="connsiteX11" fmla="*/ 339495 w 408614"/>
              <a:gd name="connsiteY11" fmla="*/ 1372058 h 1797360"/>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12" fmla="*/ 284004 w 406286"/>
              <a:gd name="connsiteY12" fmla="*/ 1797360 h 187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86" h="1871697">
                <a:moveTo>
                  <a:pt x="284004" y="1797360"/>
                </a:moveTo>
                <a:cubicBezTo>
                  <a:pt x="344698" y="1634770"/>
                  <a:pt x="405393" y="1472180"/>
                  <a:pt x="406279" y="1292313"/>
                </a:cubicBezTo>
                <a:cubicBezTo>
                  <a:pt x="407165" y="1112446"/>
                  <a:pt x="327421" y="853720"/>
                  <a:pt x="289321" y="718155"/>
                </a:cubicBezTo>
                <a:cubicBezTo>
                  <a:pt x="251221" y="582590"/>
                  <a:pt x="183881" y="562211"/>
                  <a:pt x="177679" y="478923"/>
                </a:cubicBezTo>
                <a:cubicBezTo>
                  <a:pt x="171477" y="395635"/>
                  <a:pt x="251221" y="298169"/>
                  <a:pt x="252107" y="218425"/>
                </a:cubicBezTo>
                <a:cubicBezTo>
                  <a:pt x="252993" y="138681"/>
                  <a:pt x="206918" y="-9288"/>
                  <a:pt x="182995" y="458"/>
                </a:cubicBezTo>
                <a:cubicBezTo>
                  <a:pt x="159072" y="10204"/>
                  <a:pt x="138692" y="190072"/>
                  <a:pt x="108567" y="276904"/>
                </a:cubicBezTo>
                <a:cubicBezTo>
                  <a:pt x="78442" y="363736"/>
                  <a:pt x="-11049" y="398292"/>
                  <a:pt x="2242" y="521453"/>
                </a:cubicBezTo>
                <a:cubicBezTo>
                  <a:pt x="15533" y="644614"/>
                  <a:pt x="164388" y="873213"/>
                  <a:pt x="188311" y="1015867"/>
                </a:cubicBezTo>
                <a:cubicBezTo>
                  <a:pt x="212234" y="1158520"/>
                  <a:pt x="176792" y="1263074"/>
                  <a:pt x="145781" y="1377374"/>
                </a:cubicBezTo>
                <a:cubicBezTo>
                  <a:pt x="114769" y="1491674"/>
                  <a:pt x="-18825" y="1629834"/>
                  <a:pt x="2242" y="1701667"/>
                </a:cubicBezTo>
                <a:cubicBezTo>
                  <a:pt x="23309" y="1773500"/>
                  <a:pt x="120670" y="1972732"/>
                  <a:pt x="272184" y="1808371"/>
                </a:cubicBezTo>
                <a:lnTo>
                  <a:pt x="284004" y="1797360"/>
                </a:lnTo>
                <a:close/>
              </a:path>
            </a:pathLst>
          </a:custGeom>
          <a:solidFill>
            <a:schemeClr val="accent4">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descr="A picture containing container, box&#10;&#10;Description automatically generated">
            <a:extLst>
              <a:ext uri="{FF2B5EF4-FFF2-40B4-BE49-F238E27FC236}">
                <a16:creationId xmlns:a16="http://schemas.microsoft.com/office/drawing/2014/main" id="{577EBB49-560B-424A-BB2B-43B87D7CB65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875" r="95781">
                        <a14:foregroundMark x1="6875" y1="33333" x2="6875" y2="33333"/>
                        <a14:foregroundMark x1="91250" y1="37083" x2="91250" y2="37083"/>
                        <a14:foregroundMark x1="91094" y1="27083" x2="95781" y2="50000"/>
                        <a14:foregroundMark x1="95781" y1="50000" x2="92344" y2="6875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7891029">
            <a:off x="6705671" y="4640382"/>
            <a:ext cx="1459335" cy="547250"/>
          </a:xfrm>
          <a:prstGeom prst="rect">
            <a:avLst/>
          </a:prstGeom>
        </p:spPr>
      </p:pic>
      <p:pic>
        <p:nvPicPr>
          <p:cNvPr id="39" name="Picture 38" descr="A picture containing container, box&#10;&#10;Description automatically generated">
            <a:extLst>
              <a:ext uri="{FF2B5EF4-FFF2-40B4-BE49-F238E27FC236}">
                <a16:creationId xmlns:a16="http://schemas.microsoft.com/office/drawing/2014/main" id="{DBF5EBCE-81B6-4EAF-A31A-EC0DBEA88D5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875" r="95781">
                        <a14:foregroundMark x1="6875" y1="33333" x2="6875" y2="33333"/>
                        <a14:foregroundMark x1="91250" y1="37083" x2="91250" y2="37083"/>
                        <a14:foregroundMark x1="91094" y1="27083" x2="95781" y2="50000"/>
                        <a14:foregroundMark x1="95781" y1="50000" x2="92344" y2="6875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3732414">
            <a:off x="6724006" y="4687570"/>
            <a:ext cx="1439494" cy="539810"/>
          </a:xfrm>
          <a:prstGeom prst="rect">
            <a:avLst/>
          </a:prstGeom>
        </p:spPr>
      </p:pic>
      <p:sp>
        <p:nvSpPr>
          <p:cNvPr id="40" name="Freeform: Shape 39">
            <a:extLst>
              <a:ext uri="{FF2B5EF4-FFF2-40B4-BE49-F238E27FC236}">
                <a16:creationId xmlns:a16="http://schemas.microsoft.com/office/drawing/2014/main" id="{0ABA2371-605F-4917-8B1E-71C4EAECE78F}"/>
              </a:ext>
            </a:extLst>
          </p:cNvPr>
          <p:cNvSpPr/>
          <p:nvPr/>
        </p:nvSpPr>
        <p:spPr>
          <a:xfrm>
            <a:off x="7448391" y="2447183"/>
            <a:ext cx="342390" cy="2623027"/>
          </a:xfrm>
          <a:custGeom>
            <a:avLst/>
            <a:gdLst>
              <a:gd name="connsiteX0" fmla="*/ 286332 w 408614"/>
              <a:gd name="connsiteY0" fmla="*/ 1797360 h 1797360"/>
              <a:gd name="connsiteX1" fmla="*/ 408607 w 408614"/>
              <a:gd name="connsiteY1" fmla="*/ 1292313 h 1797360"/>
              <a:gd name="connsiteX2" fmla="*/ 291649 w 408614"/>
              <a:gd name="connsiteY2" fmla="*/ 718155 h 1797360"/>
              <a:gd name="connsiteX3" fmla="*/ 180007 w 408614"/>
              <a:gd name="connsiteY3" fmla="*/ 478923 h 1797360"/>
              <a:gd name="connsiteX4" fmla="*/ 254435 w 408614"/>
              <a:gd name="connsiteY4" fmla="*/ 218425 h 1797360"/>
              <a:gd name="connsiteX5" fmla="*/ 185323 w 408614"/>
              <a:gd name="connsiteY5" fmla="*/ 458 h 1797360"/>
              <a:gd name="connsiteX6" fmla="*/ 110895 w 408614"/>
              <a:gd name="connsiteY6" fmla="*/ 276904 h 1797360"/>
              <a:gd name="connsiteX7" fmla="*/ 4570 w 408614"/>
              <a:gd name="connsiteY7" fmla="*/ 521453 h 1797360"/>
              <a:gd name="connsiteX8" fmla="*/ 190639 w 408614"/>
              <a:gd name="connsiteY8" fmla="*/ 1015867 h 1797360"/>
              <a:gd name="connsiteX9" fmla="*/ 148109 w 408614"/>
              <a:gd name="connsiteY9" fmla="*/ 1377374 h 1797360"/>
              <a:gd name="connsiteX10" fmla="*/ 4570 w 408614"/>
              <a:gd name="connsiteY10" fmla="*/ 1701667 h 1797360"/>
              <a:gd name="connsiteX11" fmla="*/ 339495 w 408614"/>
              <a:gd name="connsiteY11" fmla="*/ 1372058 h 1797360"/>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12" fmla="*/ 284004 w 406286"/>
              <a:gd name="connsiteY12" fmla="*/ 1797360 h 187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86" h="1871697">
                <a:moveTo>
                  <a:pt x="284004" y="1797360"/>
                </a:moveTo>
                <a:cubicBezTo>
                  <a:pt x="344698" y="1634770"/>
                  <a:pt x="405393" y="1472180"/>
                  <a:pt x="406279" y="1292313"/>
                </a:cubicBezTo>
                <a:cubicBezTo>
                  <a:pt x="407165" y="1112446"/>
                  <a:pt x="327421" y="853720"/>
                  <a:pt x="289321" y="718155"/>
                </a:cubicBezTo>
                <a:cubicBezTo>
                  <a:pt x="251221" y="582590"/>
                  <a:pt x="183881" y="562211"/>
                  <a:pt x="177679" y="478923"/>
                </a:cubicBezTo>
                <a:cubicBezTo>
                  <a:pt x="171477" y="395635"/>
                  <a:pt x="251221" y="298169"/>
                  <a:pt x="252107" y="218425"/>
                </a:cubicBezTo>
                <a:cubicBezTo>
                  <a:pt x="252993" y="138681"/>
                  <a:pt x="206918" y="-9288"/>
                  <a:pt x="182995" y="458"/>
                </a:cubicBezTo>
                <a:cubicBezTo>
                  <a:pt x="159072" y="10204"/>
                  <a:pt x="138692" y="190072"/>
                  <a:pt x="108567" y="276904"/>
                </a:cubicBezTo>
                <a:cubicBezTo>
                  <a:pt x="78442" y="363736"/>
                  <a:pt x="-11049" y="398292"/>
                  <a:pt x="2242" y="521453"/>
                </a:cubicBezTo>
                <a:cubicBezTo>
                  <a:pt x="15533" y="644614"/>
                  <a:pt x="164388" y="873213"/>
                  <a:pt x="188311" y="1015867"/>
                </a:cubicBezTo>
                <a:cubicBezTo>
                  <a:pt x="212234" y="1158520"/>
                  <a:pt x="176792" y="1263074"/>
                  <a:pt x="145781" y="1377374"/>
                </a:cubicBezTo>
                <a:cubicBezTo>
                  <a:pt x="114769" y="1491674"/>
                  <a:pt x="-18825" y="1629834"/>
                  <a:pt x="2242" y="1701667"/>
                </a:cubicBezTo>
                <a:cubicBezTo>
                  <a:pt x="23309" y="1773500"/>
                  <a:pt x="120670" y="1972732"/>
                  <a:pt x="272184" y="1808371"/>
                </a:cubicBezTo>
                <a:lnTo>
                  <a:pt x="284004" y="1797360"/>
                </a:lnTo>
                <a:close/>
              </a:path>
            </a:pathLst>
          </a:custGeom>
          <a:solidFill>
            <a:schemeClr val="accent4">
              <a:lumMod val="60000"/>
              <a:lumOff val="40000"/>
            </a:schemeClr>
          </a:solidFill>
          <a:ln>
            <a:solidFill>
              <a:schemeClr val="accent4">
                <a:lumMod val="60000"/>
                <a:lumOff val="4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BC71EB-B03D-48DD-908F-529E5940DCE9}"/>
              </a:ext>
            </a:extLst>
          </p:cNvPr>
          <p:cNvSpPr/>
          <p:nvPr/>
        </p:nvSpPr>
        <p:spPr>
          <a:xfrm rot="21293801">
            <a:off x="7060564" y="2975581"/>
            <a:ext cx="337736" cy="2226454"/>
          </a:xfrm>
          <a:custGeom>
            <a:avLst/>
            <a:gdLst>
              <a:gd name="connsiteX0" fmla="*/ 286332 w 408614"/>
              <a:gd name="connsiteY0" fmla="*/ 1797360 h 1797360"/>
              <a:gd name="connsiteX1" fmla="*/ 408607 w 408614"/>
              <a:gd name="connsiteY1" fmla="*/ 1292313 h 1797360"/>
              <a:gd name="connsiteX2" fmla="*/ 291649 w 408614"/>
              <a:gd name="connsiteY2" fmla="*/ 718155 h 1797360"/>
              <a:gd name="connsiteX3" fmla="*/ 180007 w 408614"/>
              <a:gd name="connsiteY3" fmla="*/ 478923 h 1797360"/>
              <a:gd name="connsiteX4" fmla="*/ 254435 w 408614"/>
              <a:gd name="connsiteY4" fmla="*/ 218425 h 1797360"/>
              <a:gd name="connsiteX5" fmla="*/ 185323 w 408614"/>
              <a:gd name="connsiteY5" fmla="*/ 458 h 1797360"/>
              <a:gd name="connsiteX6" fmla="*/ 110895 w 408614"/>
              <a:gd name="connsiteY6" fmla="*/ 276904 h 1797360"/>
              <a:gd name="connsiteX7" fmla="*/ 4570 w 408614"/>
              <a:gd name="connsiteY7" fmla="*/ 521453 h 1797360"/>
              <a:gd name="connsiteX8" fmla="*/ 190639 w 408614"/>
              <a:gd name="connsiteY8" fmla="*/ 1015867 h 1797360"/>
              <a:gd name="connsiteX9" fmla="*/ 148109 w 408614"/>
              <a:gd name="connsiteY9" fmla="*/ 1377374 h 1797360"/>
              <a:gd name="connsiteX10" fmla="*/ 4570 w 408614"/>
              <a:gd name="connsiteY10" fmla="*/ 1701667 h 1797360"/>
              <a:gd name="connsiteX11" fmla="*/ 339495 w 408614"/>
              <a:gd name="connsiteY11" fmla="*/ 1372058 h 1797360"/>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12" fmla="*/ 284004 w 406286"/>
              <a:gd name="connsiteY12" fmla="*/ 1797360 h 187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86" h="1871697">
                <a:moveTo>
                  <a:pt x="284004" y="1797360"/>
                </a:moveTo>
                <a:cubicBezTo>
                  <a:pt x="344698" y="1634770"/>
                  <a:pt x="405393" y="1472180"/>
                  <a:pt x="406279" y="1292313"/>
                </a:cubicBezTo>
                <a:cubicBezTo>
                  <a:pt x="407165" y="1112446"/>
                  <a:pt x="327421" y="853720"/>
                  <a:pt x="289321" y="718155"/>
                </a:cubicBezTo>
                <a:cubicBezTo>
                  <a:pt x="251221" y="582590"/>
                  <a:pt x="183881" y="562211"/>
                  <a:pt x="177679" y="478923"/>
                </a:cubicBezTo>
                <a:cubicBezTo>
                  <a:pt x="171477" y="395635"/>
                  <a:pt x="251221" y="298169"/>
                  <a:pt x="252107" y="218425"/>
                </a:cubicBezTo>
                <a:cubicBezTo>
                  <a:pt x="252993" y="138681"/>
                  <a:pt x="206918" y="-9288"/>
                  <a:pt x="182995" y="458"/>
                </a:cubicBezTo>
                <a:cubicBezTo>
                  <a:pt x="159072" y="10204"/>
                  <a:pt x="138692" y="190072"/>
                  <a:pt x="108567" y="276904"/>
                </a:cubicBezTo>
                <a:cubicBezTo>
                  <a:pt x="78442" y="363736"/>
                  <a:pt x="-11049" y="398292"/>
                  <a:pt x="2242" y="521453"/>
                </a:cubicBezTo>
                <a:cubicBezTo>
                  <a:pt x="15533" y="644614"/>
                  <a:pt x="164388" y="873213"/>
                  <a:pt x="188311" y="1015867"/>
                </a:cubicBezTo>
                <a:cubicBezTo>
                  <a:pt x="212234" y="1158520"/>
                  <a:pt x="176792" y="1263074"/>
                  <a:pt x="145781" y="1377374"/>
                </a:cubicBezTo>
                <a:cubicBezTo>
                  <a:pt x="114769" y="1491674"/>
                  <a:pt x="-18825" y="1629834"/>
                  <a:pt x="2242" y="1701667"/>
                </a:cubicBezTo>
                <a:cubicBezTo>
                  <a:pt x="23309" y="1773500"/>
                  <a:pt x="120670" y="1972732"/>
                  <a:pt x="272184" y="1808371"/>
                </a:cubicBezTo>
                <a:lnTo>
                  <a:pt x="284004" y="1797360"/>
                </a:lnTo>
                <a:close/>
              </a:path>
            </a:pathLst>
          </a:custGeom>
          <a:solidFill>
            <a:schemeClr val="accent4">
              <a:lumMod val="60000"/>
              <a:lumOff val="40000"/>
            </a:schemeClr>
          </a:solidFill>
          <a:ln>
            <a:solidFill>
              <a:schemeClr val="accent4">
                <a:lumMod val="60000"/>
                <a:lumOff val="4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7148A84-2BFE-4A35-A121-B7957AF56135}"/>
              </a:ext>
            </a:extLst>
          </p:cNvPr>
          <p:cNvSpPr/>
          <p:nvPr/>
        </p:nvSpPr>
        <p:spPr>
          <a:xfrm flipH="1">
            <a:off x="6741600" y="3222374"/>
            <a:ext cx="253746" cy="1743970"/>
          </a:xfrm>
          <a:custGeom>
            <a:avLst/>
            <a:gdLst>
              <a:gd name="connsiteX0" fmla="*/ 286332 w 408614"/>
              <a:gd name="connsiteY0" fmla="*/ 1797360 h 1797360"/>
              <a:gd name="connsiteX1" fmla="*/ 408607 w 408614"/>
              <a:gd name="connsiteY1" fmla="*/ 1292313 h 1797360"/>
              <a:gd name="connsiteX2" fmla="*/ 291649 w 408614"/>
              <a:gd name="connsiteY2" fmla="*/ 718155 h 1797360"/>
              <a:gd name="connsiteX3" fmla="*/ 180007 w 408614"/>
              <a:gd name="connsiteY3" fmla="*/ 478923 h 1797360"/>
              <a:gd name="connsiteX4" fmla="*/ 254435 w 408614"/>
              <a:gd name="connsiteY4" fmla="*/ 218425 h 1797360"/>
              <a:gd name="connsiteX5" fmla="*/ 185323 w 408614"/>
              <a:gd name="connsiteY5" fmla="*/ 458 h 1797360"/>
              <a:gd name="connsiteX6" fmla="*/ 110895 w 408614"/>
              <a:gd name="connsiteY6" fmla="*/ 276904 h 1797360"/>
              <a:gd name="connsiteX7" fmla="*/ 4570 w 408614"/>
              <a:gd name="connsiteY7" fmla="*/ 521453 h 1797360"/>
              <a:gd name="connsiteX8" fmla="*/ 190639 w 408614"/>
              <a:gd name="connsiteY8" fmla="*/ 1015867 h 1797360"/>
              <a:gd name="connsiteX9" fmla="*/ 148109 w 408614"/>
              <a:gd name="connsiteY9" fmla="*/ 1377374 h 1797360"/>
              <a:gd name="connsiteX10" fmla="*/ 4570 w 408614"/>
              <a:gd name="connsiteY10" fmla="*/ 1701667 h 1797360"/>
              <a:gd name="connsiteX11" fmla="*/ 339495 w 408614"/>
              <a:gd name="connsiteY11" fmla="*/ 1372058 h 1797360"/>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12" fmla="*/ 284004 w 406286"/>
              <a:gd name="connsiteY12" fmla="*/ 1797360 h 187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86" h="1871697">
                <a:moveTo>
                  <a:pt x="284004" y="1797360"/>
                </a:moveTo>
                <a:cubicBezTo>
                  <a:pt x="344698" y="1634770"/>
                  <a:pt x="405393" y="1472180"/>
                  <a:pt x="406279" y="1292313"/>
                </a:cubicBezTo>
                <a:cubicBezTo>
                  <a:pt x="407165" y="1112446"/>
                  <a:pt x="327421" y="853720"/>
                  <a:pt x="289321" y="718155"/>
                </a:cubicBezTo>
                <a:cubicBezTo>
                  <a:pt x="251221" y="582590"/>
                  <a:pt x="183881" y="562211"/>
                  <a:pt x="177679" y="478923"/>
                </a:cubicBezTo>
                <a:cubicBezTo>
                  <a:pt x="171477" y="395635"/>
                  <a:pt x="251221" y="298169"/>
                  <a:pt x="252107" y="218425"/>
                </a:cubicBezTo>
                <a:cubicBezTo>
                  <a:pt x="252993" y="138681"/>
                  <a:pt x="206918" y="-9288"/>
                  <a:pt x="182995" y="458"/>
                </a:cubicBezTo>
                <a:cubicBezTo>
                  <a:pt x="159072" y="10204"/>
                  <a:pt x="138692" y="190072"/>
                  <a:pt x="108567" y="276904"/>
                </a:cubicBezTo>
                <a:cubicBezTo>
                  <a:pt x="78442" y="363736"/>
                  <a:pt x="-11049" y="398292"/>
                  <a:pt x="2242" y="521453"/>
                </a:cubicBezTo>
                <a:cubicBezTo>
                  <a:pt x="15533" y="644614"/>
                  <a:pt x="164388" y="873213"/>
                  <a:pt x="188311" y="1015867"/>
                </a:cubicBezTo>
                <a:cubicBezTo>
                  <a:pt x="212234" y="1158520"/>
                  <a:pt x="176792" y="1263074"/>
                  <a:pt x="145781" y="1377374"/>
                </a:cubicBezTo>
                <a:cubicBezTo>
                  <a:pt x="114769" y="1491674"/>
                  <a:pt x="-18825" y="1629834"/>
                  <a:pt x="2242" y="1701667"/>
                </a:cubicBezTo>
                <a:cubicBezTo>
                  <a:pt x="23309" y="1773500"/>
                  <a:pt x="120670" y="1972732"/>
                  <a:pt x="272184" y="1808371"/>
                </a:cubicBezTo>
                <a:lnTo>
                  <a:pt x="284004" y="1797360"/>
                </a:lnTo>
                <a:close/>
              </a:path>
            </a:pathLst>
          </a:custGeom>
          <a:solidFill>
            <a:schemeClr val="accent4">
              <a:lumMod val="60000"/>
              <a:lumOff val="40000"/>
            </a:schemeClr>
          </a:solidFill>
          <a:ln>
            <a:solidFill>
              <a:schemeClr val="accent4">
                <a:lumMod val="60000"/>
                <a:lumOff val="4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35FA6E2-433B-4219-933D-16820AAD2E20}"/>
              </a:ext>
            </a:extLst>
          </p:cNvPr>
          <p:cNvSpPr/>
          <p:nvPr/>
        </p:nvSpPr>
        <p:spPr>
          <a:xfrm rot="20909864">
            <a:off x="7445923" y="2954742"/>
            <a:ext cx="337736" cy="2226454"/>
          </a:xfrm>
          <a:custGeom>
            <a:avLst/>
            <a:gdLst>
              <a:gd name="connsiteX0" fmla="*/ 286332 w 408614"/>
              <a:gd name="connsiteY0" fmla="*/ 1797360 h 1797360"/>
              <a:gd name="connsiteX1" fmla="*/ 408607 w 408614"/>
              <a:gd name="connsiteY1" fmla="*/ 1292313 h 1797360"/>
              <a:gd name="connsiteX2" fmla="*/ 291649 w 408614"/>
              <a:gd name="connsiteY2" fmla="*/ 718155 h 1797360"/>
              <a:gd name="connsiteX3" fmla="*/ 180007 w 408614"/>
              <a:gd name="connsiteY3" fmla="*/ 478923 h 1797360"/>
              <a:gd name="connsiteX4" fmla="*/ 254435 w 408614"/>
              <a:gd name="connsiteY4" fmla="*/ 218425 h 1797360"/>
              <a:gd name="connsiteX5" fmla="*/ 185323 w 408614"/>
              <a:gd name="connsiteY5" fmla="*/ 458 h 1797360"/>
              <a:gd name="connsiteX6" fmla="*/ 110895 w 408614"/>
              <a:gd name="connsiteY6" fmla="*/ 276904 h 1797360"/>
              <a:gd name="connsiteX7" fmla="*/ 4570 w 408614"/>
              <a:gd name="connsiteY7" fmla="*/ 521453 h 1797360"/>
              <a:gd name="connsiteX8" fmla="*/ 190639 w 408614"/>
              <a:gd name="connsiteY8" fmla="*/ 1015867 h 1797360"/>
              <a:gd name="connsiteX9" fmla="*/ 148109 w 408614"/>
              <a:gd name="connsiteY9" fmla="*/ 1377374 h 1797360"/>
              <a:gd name="connsiteX10" fmla="*/ 4570 w 408614"/>
              <a:gd name="connsiteY10" fmla="*/ 1701667 h 1797360"/>
              <a:gd name="connsiteX11" fmla="*/ 339495 w 408614"/>
              <a:gd name="connsiteY11" fmla="*/ 1372058 h 1797360"/>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12" fmla="*/ 284004 w 406286"/>
              <a:gd name="connsiteY12" fmla="*/ 1797360 h 187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86" h="1871697">
                <a:moveTo>
                  <a:pt x="284004" y="1797360"/>
                </a:moveTo>
                <a:cubicBezTo>
                  <a:pt x="344698" y="1634770"/>
                  <a:pt x="405393" y="1472180"/>
                  <a:pt x="406279" y="1292313"/>
                </a:cubicBezTo>
                <a:cubicBezTo>
                  <a:pt x="407165" y="1112446"/>
                  <a:pt x="327421" y="853720"/>
                  <a:pt x="289321" y="718155"/>
                </a:cubicBezTo>
                <a:cubicBezTo>
                  <a:pt x="251221" y="582590"/>
                  <a:pt x="183881" y="562211"/>
                  <a:pt x="177679" y="478923"/>
                </a:cubicBezTo>
                <a:cubicBezTo>
                  <a:pt x="171477" y="395635"/>
                  <a:pt x="251221" y="298169"/>
                  <a:pt x="252107" y="218425"/>
                </a:cubicBezTo>
                <a:cubicBezTo>
                  <a:pt x="252993" y="138681"/>
                  <a:pt x="206918" y="-9288"/>
                  <a:pt x="182995" y="458"/>
                </a:cubicBezTo>
                <a:cubicBezTo>
                  <a:pt x="159072" y="10204"/>
                  <a:pt x="138692" y="190072"/>
                  <a:pt x="108567" y="276904"/>
                </a:cubicBezTo>
                <a:cubicBezTo>
                  <a:pt x="78442" y="363736"/>
                  <a:pt x="-11049" y="398292"/>
                  <a:pt x="2242" y="521453"/>
                </a:cubicBezTo>
                <a:cubicBezTo>
                  <a:pt x="15533" y="644614"/>
                  <a:pt x="164388" y="873213"/>
                  <a:pt x="188311" y="1015867"/>
                </a:cubicBezTo>
                <a:cubicBezTo>
                  <a:pt x="212234" y="1158520"/>
                  <a:pt x="176792" y="1263074"/>
                  <a:pt x="145781" y="1377374"/>
                </a:cubicBezTo>
                <a:cubicBezTo>
                  <a:pt x="114769" y="1491674"/>
                  <a:pt x="-18825" y="1629834"/>
                  <a:pt x="2242" y="1701667"/>
                </a:cubicBezTo>
                <a:cubicBezTo>
                  <a:pt x="23309" y="1773500"/>
                  <a:pt x="120670" y="1972732"/>
                  <a:pt x="272184" y="1808371"/>
                </a:cubicBezTo>
                <a:lnTo>
                  <a:pt x="284004" y="1797360"/>
                </a:lnTo>
                <a:close/>
              </a:path>
            </a:pathLst>
          </a:custGeom>
          <a:solidFill>
            <a:srgbClr val="FF9933"/>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488E4C0F-7201-4A01-A905-548D6D5CAC9C}"/>
              </a:ext>
            </a:extLst>
          </p:cNvPr>
          <p:cNvSpPr/>
          <p:nvPr/>
        </p:nvSpPr>
        <p:spPr>
          <a:xfrm rot="20899869">
            <a:off x="6686759" y="3489417"/>
            <a:ext cx="143346" cy="1627936"/>
          </a:xfrm>
          <a:custGeom>
            <a:avLst/>
            <a:gdLst>
              <a:gd name="connsiteX0" fmla="*/ 286332 w 408614"/>
              <a:gd name="connsiteY0" fmla="*/ 1797360 h 1797360"/>
              <a:gd name="connsiteX1" fmla="*/ 408607 w 408614"/>
              <a:gd name="connsiteY1" fmla="*/ 1292313 h 1797360"/>
              <a:gd name="connsiteX2" fmla="*/ 291649 w 408614"/>
              <a:gd name="connsiteY2" fmla="*/ 718155 h 1797360"/>
              <a:gd name="connsiteX3" fmla="*/ 180007 w 408614"/>
              <a:gd name="connsiteY3" fmla="*/ 478923 h 1797360"/>
              <a:gd name="connsiteX4" fmla="*/ 254435 w 408614"/>
              <a:gd name="connsiteY4" fmla="*/ 218425 h 1797360"/>
              <a:gd name="connsiteX5" fmla="*/ 185323 w 408614"/>
              <a:gd name="connsiteY5" fmla="*/ 458 h 1797360"/>
              <a:gd name="connsiteX6" fmla="*/ 110895 w 408614"/>
              <a:gd name="connsiteY6" fmla="*/ 276904 h 1797360"/>
              <a:gd name="connsiteX7" fmla="*/ 4570 w 408614"/>
              <a:gd name="connsiteY7" fmla="*/ 521453 h 1797360"/>
              <a:gd name="connsiteX8" fmla="*/ 190639 w 408614"/>
              <a:gd name="connsiteY8" fmla="*/ 1015867 h 1797360"/>
              <a:gd name="connsiteX9" fmla="*/ 148109 w 408614"/>
              <a:gd name="connsiteY9" fmla="*/ 1377374 h 1797360"/>
              <a:gd name="connsiteX10" fmla="*/ 4570 w 408614"/>
              <a:gd name="connsiteY10" fmla="*/ 1701667 h 1797360"/>
              <a:gd name="connsiteX11" fmla="*/ 339495 w 408614"/>
              <a:gd name="connsiteY11" fmla="*/ 1372058 h 1797360"/>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0" fmla="*/ 284004 w 406286"/>
              <a:gd name="connsiteY0" fmla="*/ 1797360 h 1871697"/>
              <a:gd name="connsiteX1" fmla="*/ 406279 w 406286"/>
              <a:gd name="connsiteY1" fmla="*/ 1292313 h 1871697"/>
              <a:gd name="connsiteX2" fmla="*/ 289321 w 406286"/>
              <a:gd name="connsiteY2" fmla="*/ 718155 h 1871697"/>
              <a:gd name="connsiteX3" fmla="*/ 177679 w 406286"/>
              <a:gd name="connsiteY3" fmla="*/ 478923 h 1871697"/>
              <a:gd name="connsiteX4" fmla="*/ 252107 w 406286"/>
              <a:gd name="connsiteY4" fmla="*/ 218425 h 1871697"/>
              <a:gd name="connsiteX5" fmla="*/ 182995 w 406286"/>
              <a:gd name="connsiteY5" fmla="*/ 458 h 1871697"/>
              <a:gd name="connsiteX6" fmla="*/ 108567 w 406286"/>
              <a:gd name="connsiteY6" fmla="*/ 276904 h 1871697"/>
              <a:gd name="connsiteX7" fmla="*/ 2242 w 406286"/>
              <a:gd name="connsiteY7" fmla="*/ 521453 h 1871697"/>
              <a:gd name="connsiteX8" fmla="*/ 188311 w 406286"/>
              <a:gd name="connsiteY8" fmla="*/ 1015867 h 1871697"/>
              <a:gd name="connsiteX9" fmla="*/ 145781 w 406286"/>
              <a:gd name="connsiteY9" fmla="*/ 1377374 h 1871697"/>
              <a:gd name="connsiteX10" fmla="*/ 2242 w 406286"/>
              <a:gd name="connsiteY10" fmla="*/ 1701667 h 1871697"/>
              <a:gd name="connsiteX11" fmla="*/ 272184 w 406286"/>
              <a:gd name="connsiteY11" fmla="*/ 1808371 h 1871697"/>
              <a:gd name="connsiteX12" fmla="*/ 284004 w 406286"/>
              <a:gd name="connsiteY12" fmla="*/ 1797360 h 187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286" h="1871697">
                <a:moveTo>
                  <a:pt x="284004" y="1797360"/>
                </a:moveTo>
                <a:cubicBezTo>
                  <a:pt x="344698" y="1634770"/>
                  <a:pt x="405393" y="1472180"/>
                  <a:pt x="406279" y="1292313"/>
                </a:cubicBezTo>
                <a:cubicBezTo>
                  <a:pt x="407165" y="1112446"/>
                  <a:pt x="327421" y="853720"/>
                  <a:pt x="289321" y="718155"/>
                </a:cubicBezTo>
                <a:cubicBezTo>
                  <a:pt x="251221" y="582590"/>
                  <a:pt x="183881" y="562211"/>
                  <a:pt x="177679" y="478923"/>
                </a:cubicBezTo>
                <a:cubicBezTo>
                  <a:pt x="171477" y="395635"/>
                  <a:pt x="251221" y="298169"/>
                  <a:pt x="252107" y="218425"/>
                </a:cubicBezTo>
                <a:cubicBezTo>
                  <a:pt x="252993" y="138681"/>
                  <a:pt x="206918" y="-9288"/>
                  <a:pt x="182995" y="458"/>
                </a:cubicBezTo>
                <a:cubicBezTo>
                  <a:pt x="159072" y="10204"/>
                  <a:pt x="138692" y="190072"/>
                  <a:pt x="108567" y="276904"/>
                </a:cubicBezTo>
                <a:cubicBezTo>
                  <a:pt x="78442" y="363736"/>
                  <a:pt x="-11049" y="398292"/>
                  <a:pt x="2242" y="521453"/>
                </a:cubicBezTo>
                <a:cubicBezTo>
                  <a:pt x="15533" y="644614"/>
                  <a:pt x="164388" y="873213"/>
                  <a:pt x="188311" y="1015867"/>
                </a:cubicBezTo>
                <a:cubicBezTo>
                  <a:pt x="212234" y="1158520"/>
                  <a:pt x="176792" y="1263074"/>
                  <a:pt x="145781" y="1377374"/>
                </a:cubicBezTo>
                <a:cubicBezTo>
                  <a:pt x="114769" y="1491674"/>
                  <a:pt x="-18825" y="1629834"/>
                  <a:pt x="2242" y="1701667"/>
                </a:cubicBezTo>
                <a:cubicBezTo>
                  <a:pt x="23309" y="1773500"/>
                  <a:pt x="120670" y="1972732"/>
                  <a:pt x="272184" y="1808371"/>
                </a:cubicBezTo>
                <a:lnTo>
                  <a:pt x="284004" y="1797360"/>
                </a:lnTo>
                <a:close/>
              </a:path>
            </a:pathLst>
          </a:custGeom>
          <a:solidFill>
            <a:srgbClr val="CC33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AF21641-6278-4275-9D9E-9FFE6E2325FB}"/>
              </a:ext>
            </a:extLst>
          </p:cNvPr>
          <p:cNvSpPr/>
          <p:nvPr/>
        </p:nvSpPr>
        <p:spPr>
          <a:xfrm>
            <a:off x="7273471" y="3082892"/>
            <a:ext cx="305440" cy="1881804"/>
          </a:xfrm>
          <a:custGeom>
            <a:avLst/>
            <a:gdLst>
              <a:gd name="connsiteX0" fmla="*/ 213217 w 279878"/>
              <a:gd name="connsiteY0" fmla="*/ 1231888 h 1379433"/>
              <a:gd name="connsiteX1" fmla="*/ 278791 w 279878"/>
              <a:gd name="connsiteY1" fmla="*/ 849370 h 1379433"/>
              <a:gd name="connsiteX2" fmla="*/ 158571 w 279878"/>
              <a:gd name="connsiteY2" fmla="*/ 601644 h 1379433"/>
              <a:gd name="connsiteX3" fmla="*/ 278791 w 279878"/>
              <a:gd name="connsiteY3" fmla="*/ 463209 h 1379433"/>
              <a:gd name="connsiteX4" fmla="*/ 133070 w 279878"/>
              <a:gd name="connsiteY4" fmla="*/ 222770 h 1379433"/>
              <a:gd name="connsiteX5" fmla="*/ 140356 w 279878"/>
              <a:gd name="connsiteY5" fmla="*/ 545 h 1379433"/>
              <a:gd name="connsiteX6" fmla="*/ 56567 w 279878"/>
              <a:gd name="connsiteY6" fmla="*/ 288344 h 1379433"/>
              <a:gd name="connsiteX7" fmla="*/ 122141 w 279878"/>
              <a:gd name="connsiteY7" fmla="*/ 434065 h 1379433"/>
              <a:gd name="connsiteX8" fmla="*/ 34708 w 279878"/>
              <a:gd name="connsiteY8" fmla="*/ 649004 h 1379433"/>
              <a:gd name="connsiteX9" fmla="*/ 96640 w 279878"/>
              <a:gd name="connsiteY9" fmla="*/ 889444 h 1379433"/>
              <a:gd name="connsiteX10" fmla="*/ 12850 w 279878"/>
              <a:gd name="connsiteY10" fmla="*/ 1191815 h 1379433"/>
              <a:gd name="connsiteX11" fmla="*/ 12850 w 279878"/>
              <a:gd name="connsiteY11" fmla="*/ 1359394 h 1379433"/>
              <a:gd name="connsiteX12" fmla="*/ 133070 w 279878"/>
              <a:gd name="connsiteY12" fmla="*/ 1363037 h 1379433"/>
              <a:gd name="connsiteX13" fmla="*/ 213217 w 279878"/>
              <a:gd name="connsiteY13" fmla="*/ 1231888 h 137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878" h="1379433">
                <a:moveTo>
                  <a:pt x="213217" y="1231888"/>
                </a:moveTo>
                <a:cubicBezTo>
                  <a:pt x="237504" y="1146277"/>
                  <a:pt x="287899" y="954411"/>
                  <a:pt x="278791" y="849370"/>
                </a:cubicBezTo>
                <a:cubicBezTo>
                  <a:pt x="269683" y="744329"/>
                  <a:pt x="158571" y="666004"/>
                  <a:pt x="158571" y="601644"/>
                </a:cubicBezTo>
                <a:cubicBezTo>
                  <a:pt x="158571" y="537284"/>
                  <a:pt x="283041" y="526355"/>
                  <a:pt x="278791" y="463209"/>
                </a:cubicBezTo>
                <a:cubicBezTo>
                  <a:pt x="274541" y="400063"/>
                  <a:pt x="156142" y="299881"/>
                  <a:pt x="133070" y="222770"/>
                </a:cubicBezTo>
                <a:cubicBezTo>
                  <a:pt x="109998" y="145659"/>
                  <a:pt x="153106" y="-10384"/>
                  <a:pt x="140356" y="545"/>
                </a:cubicBezTo>
                <a:cubicBezTo>
                  <a:pt x="127606" y="11474"/>
                  <a:pt x="59603" y="216091"/>
                  <a:pt x="56567" y="288344"/>
                </a:cubicBezTo>
                <a:cubicBezTo>
                  <a:pt x="53531" y="360597"/>
                  <a:pt x="125784" y="373955"/>
                  <a:pt x="122141" y="434065"/>
                </a:cubicBezTo>
                <a:cubicBezTo>
                  <a:pt x="118498" y="494175"/>
                  <a:pt x="38958" y="573108"/>
                  <a:pt x="34708" y="649004"/>
                </a:cubicBezTo>
                <a:cubicBezTo>
                  <a:pt x="30458" y="724900"/>
                  <a:pt x="100283" y="798976"/>
                  <a:pt x="96640" y="889444"/>
                </a:cubicBezTo>
                <a:cubicBezTo>
                  <a:pt x="92997" y="979912"/>
                  <a:pt x="26815" y="1113490"/>
                  <a:pt x="12850" y="1191815"/>
                </a:cubicBezTo>
                <a:cubicBezTo>
                  <a:pt x="-1115" y="1270140"/>
                  <a:pt x="-7187" y="1330857"/>
                  <a:pt x="12850" y="1359394"/>
                </a:cubicBezTo>
                <a:cubicBezTo>
                  <a:pt x="32887" y="1387931"/>
                  <a:pt x="102104" y="1383074"/>
                  <a:pt x="133070" y="1363037"/>
                </a:cubicBezTo>
                <a:cubicBezTo>
                  <a:pt x="164036" y="1343000"/>
                  <a:pt x="188930" y="1317499"/>
                  <a:pt x="213217" y="1231888"/>
                </a:cubicBezTo>
                <a:close/>
              </a:path>
            </a:pathLst>
          </a:cu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F52083F-C7C1-4B40-8D80-33D3102E8DE1}"/>
              </a:ext>
            </a:extLst>
          </p:cNvPr>
          <p:cNvSpPr/>
          <p:nvPr/>
        </p:nvSpPr>
        <p:spPr>
          <a:xfrm flipH="1">
            <a:off x="6944787" y="3058924"/>
            <a:ext cx="222216" cy="1881804"/>
          </a:xfrm>
          <a:custGeom>
            <a:avLst/>
            <a:gdLst>
              <a:gd name="connsiteX0" fmla="*/ 213217 w 279878"/>
              <a:gd name="connsiteY0" fmla="*/ 1231888 h 1379433"/>
              <a:gd name="connsiteX1" fmla="*/ 278791 w 279878"/>
              <a:gd name="connsiteY1" fmla="*/ 849370 h 1379433"/>
              <a:gd name="connsiteX2" fmla="*/ 158571 w 279878"/>
              <a:gd name="connsiteY2" fmla="*/ 601644 h 1379433"/>
              <a:gd name="connsiteX3" fmla="*/ 278791 w 279878"/>
              <a:gd name="connsiteY3" fmla="*/ 463209 h 1379433"/>
              <a:gd name="connsiteX4" fmla="*/ 133070 w 279878"/>
              <a:gd name="connsiteY4" fmla="*/ 222770 h 1379433"/>
              <a:gd name="connsiteX5" fmla="*/ 140356 w 279878"/>
              <a:gd name="connsiteY5" fmla="*/ 545 h 1379433"/>
              <a:gd name="connsiteX6" fmla="*/ 56567 w 279878"/>
              <a:gd name="connsiteY6" fmla="*/ 288344 h 1379433"/>
              <a:gd name="connsiteX7" fmla="*/ 122141 w 279878"/>
              <a:gd name="connsiteY7" fmla="*/ 434065 h 1379433"/>
              <a:gd name="connsiteX8" fmla="*/ 34708 w 279878"/>
              <a:gd name="connsiteY8" fmla="*/ 649004 h 1379433"/>
              <a:gd name="connsiteX9" fmla="*/ 96640 w 279878"/>
              <a:gd name="connsiteY9" fmla="*/ 889444 h 1379433"/>
              <a:gd name="connsiteX10" fmla="*/ 12850 w 279878"/>
              <a:gd name="connsiteY10" fmla="*/ 1191815 h 1379433"/>
              <a:gd name="connsiteX11" fmla="*/ 12850 w 279878"/>
              <a:gd name="connsiteY11" fmla="*/ 1359394 h 1379433"/>
              <a:gd name="connsiteX12" fmla="*/ 133070 w 279878"/>
              <a:gd name="connsiteY12" fmla="*/ 1363037 h 1379433"/>
              <a:gd name="connsiteX13" fmla="*/ 213217 w 279878"/>
              <a:gd name="connsiteY13" fmla="*/ 1231888 h 137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878" h="1379433">
                <a:moveTo>
                  <a:pt x="213217" y="1231888"/>
                </a:moveTo>
                <a:cubicBezTo>
                  <a:pt x="237504" y="1146277"/>
                  <a:pt x="287899" y="954411"/>
                  <a:pt x="278791" y="849370"/>
                </a:cubicBezTo>
                <a:cubicBezTo>
                  <a:pt x="269683" y="744329"/>
                  <a:pt x="158571" y="666004"/>
                  <a:pt x="158571" y="601644"/>
                </a:cubicBezTo>
                <a:cubicBezTo>
                  <a:pt x="158571" y="537284"/>
                  <a:pt x="283041" y="526355"/>
                  <a:pt x="278791" y="463209"/>
                </a:cubicBezTo>
                <a:cubicBezTo>
                  <a:pt x="274541" y="400063"/>
                  <a:pt x="156142" y="299881"/>
                  <a:pt x="133070" y="222770"/>
                </a:cubicBezTo>
                <a:cubicBezTo>
                  <a:pt x="109998" y="145659"/>
                  <a:pt x="153106" y="-10384"/>
                  <a:pt x="140356" y="545"/>
                </a:cubicBezTo>
                <a:cubicBezTo>
                  <a:pt x="127606" y="11474"/>
                  <a:pt x="59603" y="216091"/>
                  <a:pt x="56567" y="288344"/>
                </a:cubicBezTo>
                <a:cubicBezTo>
                  <a:pt x="53531" y="360597"/>
                  <a:pt x="125784" y="373955"/>
                  <a:pt x="122141" y="434065"/>
                </a:cubicBezTo>
                <a:cubicBezTo>
                  <a:pt x="118498" y="494175"/>
                  <a:pt x="38958" y="573108"/>
                  <a:pt x="34708" y="649004"/>
                </a:cubicBezTo>
                <a:cubicBezTo>
                  <a:pt x="30458" y="724900"/>
                  <a:pt x="100283" y="798976"/>
                  <a:pt x="96640" y="889444"/>
                </a:cubicBezTo>
                <a:cubicBezTo>
                  <a:pt x="92997" y="979912"/>
                  <a:pt x="26815" y="1113490"/>
                  <a:pt x="12850" y="1191815"/>
                </a:cubicBezTo>
                <a:cubicBezTo>
                  <a:pt x="-1115" y="1270140"/>
                  <a:pt x="-7187" y="1330857"/>
                  <a:pt x="12850" y="1359394"/>
                </a:cubicBezTo>
                <a:cubicBezTo>
                  <a:pt x="32887" y="1387931"/>
                  <a:pt x="102104" y="1383074"/>
                  <a:pt x="133070" y="1363037"/>
                </a:cubicBezTo>
                <a:cubicBezTo>
                  <a:pt x="164036" y="1343000"/>
                  <a:pt x="188930" y="1317499"/>
                  <a:pt x="213217" y="1231888"/>
                </a:cubicBezTo>
                <a:close/>
              </a:path>
            </a:pathLst>
          </a:cu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4C3C29E-9950-4894-88A3-EEA791D27FA8}"/>
              </a:ext>
            </a:extLst>
          </p:cNvPr>
          <p:cNvSpPr/>
          <p:nvPr/>
        </p:nvSpPr>
        <p:spPr>
          <a:xfrm>
            <a:off x="6913957" y="4502110"/>
            <a:ext cx="280570" cy="758846"/>
          </a:xfrm>
          <a:custGeom>
            <a:avLst/>
            <a:gdLst>
              <a:gd name="connsiteX0" fmla="*/ 106054 w 257088"/>
              <a:gd name="connsiteY0" fmla="*/ 536228 h 556263"/>
              <a:gd name="connsiteX1" fmla="*/ 406 w 257088"/>
              <a:gd name="connsiteY1" fmla="*/ 321289 h 556263"/>
              <a:gd name="connsiteX2" fmla="*/ 69623 w 257088"/>
              <a:gd name="connsiteY2" fmla="*/ 106350 h 556263"/>
              <a:gd name="connsiteX3" fmla="*/ 69623 w 257088"/>
              <a:gd name="connsiteY3" fmla="*/ 702 h 556263"/>
              <a:gd name="connsiteX4" fmla="*/ 171628 w 257088"/>
              <a:gd name="connsiteY4" fmla="*/ 153710 h 556263"/>
              <a:gd name="connsiteX5" fmla="*/ 106054 w 257088"/>
              <a:gd name="connsiteY5" fmla="*/ 255714 h 556263"/>
              <a:gd name="connsiteX6" fmla="*/ 255418 w 257088"/>
              <a:gd name="connsiteY6" fmla="*/ 441509 h 556263"/>
              <a:gd name="connsiteX7" fmla="*/ 182557 w 257088"/>
              <a:gd name="connsiteY7" fmla="*/ 536228 h 556263"/>
              <a:gd name="connsiteX8" fmla="*/ 106054 w 257088"/>
              <a:gd name="connsiteY8" fmla="*/ 536228 h 55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88" h="556263">
                <a:moveTo>
                  <a:pt x="106054" y="536228"/>
                </a:moveTo>
                <a:cubicBezTo>
                  <a:pt x="75695" y="500405"/>
                  <a:pt x="6478" y="392935"/>
                  <a:pt x="406" y="321289"/>
                </a:cubicBezTo>
                <a:cubicBezTo>
                  <a:pt x="-5666" y="249643"/>
                  <a:pt x="58087" y="159781"/>
                  <a:pt x="69623" y="106350"/>
                </a:cubicBezTo>
                <a:cubicBezTo>
                  <a:pt x="81159" y="52919"/>
                  <a:pt x="52622" y="-7191"/>
                  <a:pt x="69623" y="702"/>
                </a:cubicBezTo>
                <a:cubicBezTo>
                  <a:pt x="86624" y="8595"/>
                  <a:pt x="165556" y="111208"/>
                  <a:pt x="171628" y="153710"/>
                </a:cubicBezTo>
                <a:cubicBezTo>
                  <a:pt x="177700" y="196212"/>
                  <a:pt x="92089" y="207748"/>
                  <a:pt x="106054" y="255714"/>
                </a:cubicBezTo>
                <a:cubicBezTo>
                  <a:pt x="120019" y="303680"/>
                  <a:pt x="242668" y="394757"/>
                  <a:pt x="255418" y="441509"/>
                </a:cubicBezTo>
                <a:cubicBezTo>
                  <a:pt x="268169" y="488261"/>
                  <a:pt x="204415" y="520442"/>
                  <a:pt x="182557" y="536228"/>
                </a:cubicBezTo>
                <a:cubicBezTo>
                  <a:pt x="160699" y="552014"/>
                  <a:pt x="136413" y="572051"/>
                  <a:pt x="106054" y="536228"/>
                </a:cubicBezTo>
                <a:close/>
              </a:path>
            </a:pathLst>
          </a:custGeom>
          <a:solidFill>
            <a:srgbClr val="CC33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descr="A picture containing container, box&#10;&#10;Description automatically generated">
            <a:extLst>
              <a:ext uri="{FF2B5EF4-FFF2-40B4-BE49-F238E27FC236}">
                <a16:creationId xmlns:a16="http://schemas.microsoft.com/office/drawing/2014/main" id="{5118AB16-2FAA-4703-8CA1-00CFEF65989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875" r="95781">
                        <a14:foregroundMark x1="6875" y1="33333" x2="6875" y2="33333"/>
                        <a14:foregroundMark x1="91250" y1="37083" x2="91250" y2="37083"/>
                        <a14:foregroundMark x1="91094" y1="27083" x2="95781" y2="50000"/>
                        <a14:foregroundMark x1="95781" y1="50000" x2="92344" y2="6875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646930">
            <a:off x="6390870" y="4642481"/>
            <a:ext cx="1447478" cy="539810"/>
          </a:xfrm>
          <a:prstGeom prst="rect">
            <a:avLst/>
          </a:prstGeom>
        </p:spPr>
      </p:pic>
      <p:pic>
        <p:nvPicPr>
          <p:cNvPr id="49" name="Picture 48" descr="A picture containing container, box&#10;&#10;Description automatically generated">
            <a:extLst>
              <a:ext uri="{FF2B5EF4-FFF2-40B4-BE49-F238E27FC236}">
                <a16:creationId xmlns:a16="http://schemas.microsoft.com/office/drawing/2014/main" id="{BBB6F6DF-7A25-412A-A017-3000A020556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6875" r="95781">
                        <a14:foregroundMark x1="6875" y1="33333" x2="6875" y2="33333"/>
                        <a14:foregroundMark x1="91250" y1="37083" x2="91250" y2="37083"/>
                        <a14:foregroundMark x1="91094" y1="27083" x2="95781" y2="50000"/>
                        <a14:foregroundMark x1="95781" y1="50000" x2="92344" y2="68750"/>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914371">
            <a:off x="6740381" y="4764775"/>
            <a:ext cx="1439496" cy="539810"/>
          </a:xfrm>
          <a:prstGeom prst="rect">
            <a:avLst/>
          </a:prstGeom>
        </p:spPr>
      </p:pic>
      <p:sp>
        <p:nvSpPr>
          <p:cNvPr id="50" name="Freeform: Shape 49">
            <a:extLst>
              <a:ext uri="{FF2B5EF4-FFF2-40B4-BE49-F238E27FC236}">
                <a16:creationId xmlns:a16="http://schemas.microsoft.com/office/drawing/2014/main" id="{89F35B72-4E7D-4F70-8EAB-473C9FE18466}"/>
              </a:ext>
            </a:extLst>
          </p:cNvPr>
          <p:cNvSpPr/>
          <p:nvPr/>
        </p:nvSpPr>
        <p:spPr>
          <a:xfrm flipH="1">
            <a:off x="7388903" y="3868457"/>
            <a:ext cx="244588" cy="1293796"/>
          </a:xfrm>
          <a:custGeom>
            <a:avLst/>
            <a:gdLst>
              <a:gd name="connsiteX0" fmla="*/ 106054 w 257088"/>
              <a:gd name="connsiteY0" fmla="*/ 536228 h 556263"/>
              <a:gd name="connsiteX1" fmla="*/ 406 w 257088"/>
              <a:gd name="connsiteY1" fmla="*/ 321289 h 556263"/>
              <a:gd name="connsiteX2" fmla="*/ 69623 w 257088"/>
              <a:gd name="connsiteY2" fmla="*/ 106350 h 556263"/>
              <a:gd name="connsiteX3" fmla="*/ 69623 w 257088"/>
              <a:gd name="connsiteY3" fmla="*/ 702 h 556263"/>
              <a:gd name="connsiteX4" fmla="*/ 171628 w 257088"/>
              <a:gd name="connsiteY4" fmla="*/ 153710 h 556263"/>
              <a:gd name="connsiteX5" fmla="*/ 106054 w 257088"/>
              <a:gd name="connsiteY5" fmla="*/ 255714 h 556263"/>
              <a:gd name="connsiteX6" fmla="*/ 255418 w 257088"/>
              <a:gd name="connsiteY6" fmla="*/ 441509 h 556263"/>
              <a:gd name="connsiteX7" fmla="*/ 182557 w 257088"/>
              <a:gd name="connsiteY7" fmla="*/ 536228 h 556263"/>
              <a:gd name="connsiteX8" fmla="*/ 106054 w 257088"/>
              <a:gd name="connsiteY8" fmla="*/ 536228 h 55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88" h="556263">
                <a:moveTo>
                  <a:pt x="106054" y="536228"/>
                </a:moveTo>
                <a:cubicBezTo>
                  <a:pt x="75695" y="500405"/>
                  <a:pt x="6478" y="392935"/>
                  <a:pt x="406" y="321289"/>
                </a:cubicBezTo>
                <a:cubicBezTo>
                  <a:pt x="-5666" y="249643"/>
                  <a:pt x="58087" y="159781"/>
                  <a:pt x="69623" y="106350"/>
                </a:cubicBezTo>
                <a:cubicBezTo>
                  <a:pt x="81159" y="52919"/>
                  <a:pt x="52622" y="-7191"/>
                  <a:pt x="69623" y="702"/>
                </a:cubicBezTo>
                <a:cubicBezTo>
                  <a:pt x="86624" y="8595"/>
                  <a:pt x="165556" y="111208"/>
                  <a:pt x="171628" y="153710"/>
                </a:cubicBezTo>
                <a:cubicBezTo>
                  <a:pt x="177700" y="196212"/>
                  <a:pt x="92089" y="207748"/>
                  <a:pt x="106054" y="255714"/>
                </a:cubicBezTo>
                <a:cubicBezTo>
                  <a:pt x="120019" y="303680"/>
                  <a:pt x="242668" y="394757"/>
                  <a:pt x="255418" y="441509"/>
                </a:cubicBezTo>
                <a:cubicBezTo>
                  <a:pt x="268169" y="488261"/>
                  <a:pt x="204415" y="520442"/>
                  <a:pt x="182557" y="536228"/>
                </a:cubicBezTo>
                <a:cubicBezTo>
                  <a:pt x="160699" y="552014"/>
                  <a:pt x="136413" y="572051"/>
                  <a:pt x="106054" y="536228"/>
                </a:cubicBezTo>
                <a:close/>
              </a:path>
            </a:pathLst>
          </a:custGeom>
          <a:solidFill>
            <a:srgbClr val="CC33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5781525-3A96-415C-AA54-495C4DF2CC60}"/>
              </a:ext>
            </a:extLst>
          </p:cNvPr>
          <p:cNvSpPr/>
          <p:nvPr/>
        </p:nvSpPr>
        <p:spPr>
          <a:xfrm>
            <a:off x="7227494" y="3945661"/>
            <a:ext cx="244588" cy="1293796"/>
          </a:xfrm>
          <a:custGeom>
            <a:avLst/>
            <a:gdLst>
              <a:gd name="connsiteX0" fmla="*/ 106054 w 257088"/>
              <a:gd name="connsiteY0" fmla="*/ 536228 h 556263"/>
              <a:gd name="connsiteX1" fmla="*/ 406 w 257088"/>
              <a:gd name="connsiteY1" fmla="*/ 321289 h 556263"/>
              <a:gd name="connsiteX2" fmla="*/ 69623 w 257088"/>
              <a:gd name="connsiteY2" fmla="*/ 106350 h 556263"/>
              <a:gd name="connsiteX3" fmla="*/ 69623 w 257088"/>
              <a:gd name="connsiteY3" fmla="*/ 702 h 556263"/>
              <a:gd name="connsiteX4" fmla="*/ 171628 w 257088"/>
              <a:gd name="connsiteY4" fmla="*/ 153710 h 556263"/>
              <a:gd name="connsiteX5" fmla="*/ 106054 w 257088"/>
              <a:gd name="connsiteY5" fmla="*/ 255714 h 556263"/>
              <a:gd name="connsiteX6" fmla="*/ 255418 w 257088"/>
              <a:gd name="connsiteY6" fmla="*/ 441509 h 556263"/>
              <a:gd name="connsiteX7" fmla="*/ 182557 w 257088"/>
              <a:gd name="connsiteY7" fmla="*/ 536228 h 556263"/>
              <a:gd name="connsiteX8" fmla="*/ 106054 w 257088"/>
              <a:gd name="connsiteY8" fmla="*/ 536228 h 55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088" h="556263">
                <a:moveTo>
                  <a:pt x="106054" y="536228"/>
                </a:moveTo>
                <a:cubicBezTo>
                  <a:pt x="75695" y="500405"/>
                  <a:pt x="6478" y="392935"/>
                  <a:pt x="406" y="321289"/>
                </a:cubicBezTo>
                <a:cubicBezTo>
                  <a:pt x="-5666" y="249643"/>
                  <a:pt x="58087" y="159781"/>
                  <a:pt x="69623" y="106350"/>
                </a:cubicBezTo>
                <a:cubicBezTo>
                  <a:pt x="81159" y="52919"/>
                  <a:pt x="52622" y="-7191"/>
                  <a:pt x="69623" y="702"/>
                </a:cubicBezTo>
                <a:cubicBezTo>
                  <a:pt x="86624" y="8595"/>
                  <a:pt x="165556" y="111208"/>
                  <a:pt x="171628" y="153710"/>
                </a:cubicBezTo>
                <a:cubicBezTo>
                  <a:pt x="177700" y="196212"/>
                  <a:pt x="92089" y="207748"/>
                  <a:pt x="106054" y="255714"/>
                </a:cubicBezTo>
                <a:cubicBezTo>
                  <a:pt x="120019" y="303680"/>
                  <a:pt x="242668" y="394757"/>
                  <a:pt x="255418" y="441509"/>
                </a:cubicBezTo>
                <a:cubicBezTo>
                  <a:pt x="268169" y="488261"/>
                  <a:pt x="204415" y="520442"/>
                  <a:pt x="182557" y="536228"/>
                </a:cubicBezTo>
                <a:cubicBezTo>
                  <a:pt x="160699" y="552014"/>
                  <a:pt x="136413" y="572051"/>
                  <a:pt x="106054" y="536228"/>
                </a:cubicBezTo>
                <a:close/>
              </a:path>
            </a:pathLst>
          </a:custGeom>
          <a:solidFill>
            <a:srgbClr val="CC33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81B3EA9E-B62F-4E6E-B091-DE434102B13D}"/>
              </a:ext>
            </a:extLst>
          </p:cNvPr>
          <p:cNvSpPr/>
          <p:nvPr/>
        </p:nvSpPr>
        <p:spPr>
          <a:xfrm flipH="1">
            <a:off x="6929159" y="2959934"/>
            <a:ext cx="403788" cy="2339860"/>
          </a:xfrm>
          <a:custGeom>
            <a:avLst/>
            <a:gdLst>
              <a:gd name="connsiteX0" fmla="*/ 213217 w 279878"/>
              <a:gd name="connsiteY0" fmla="*/ 1231888 h 1379433"/>
              <a:gd name="connsiteX1" fmla="*/ 278791 w 279878"/>
              <a:gd name="connsiteY1" fmla="*/ 849370 h 1379433"/>
              <a:gd name="connsiteX2" fmla="*/ 158571 w 279878"/>
              <a:gd name="connsiteY2" fmla="*/ 601644 h 1379433"/>
              <a:gd name="connsiteX3" fmla="*/ 278791 w 279878"/>
              <a:gd name="connsiteY3" fmla="*/ 463209 h 1379433"/>
              <a:gd name="connsiteX4" fmla="*/ 133070 w 279878"/>
              <a:gd name="connsiteY4" fmla="*/ 222770 h 1379433"/>
              <a:gd name="connsiteX5" fmla="*/ 140356 w 279878"/>
              <a:gd name="connsiteY5" fmla="*/ 545 h 1379433"/>
              <a:gd name="connsiteX6" fmla="*/ 56567 w 279878"/>
              <a:gd name="connsiteY6" fmla="*/ 288344 h 1379433"/>
              <a:gd name="connsiteX7" fmla="*/ 122141 w 279878"/>
              <a:gd name="connsiteY7" fmla="*/ 434065 h 1379433"/>
              <a:gd name="connsiteX8" fmla="*/ 34708 w 279878"/>
              <a:gd name="connsiteY8" fmla="*/ 649004 h 1379433"/>
              <a:gd name="connsiteX9" fmla="*/ 96640 w 279878"/>
              <a:gd name="connsiteY9" fmla="*/ 889444 h 1379433"/>
              <a:gd name="connsiteX10" fmla="*/ 12850 w 279878"/>
              <a:gd name="connsiteY10" fmla="*/ 1191815 h 1379433"/>
              <a:gd name="connsiteX11" fmla="*/ 12850 w 279878"/>
              <a:gd name="connsiteY11" fmla="*/ 1359394 h 1379433"/>
              <a:gd name="connsiteX12" fmla="*/ 133070 w 279878"/>
              <a:gd name="connsiteY12" fmla="*/ 1363037 h 1379433"/>
              <a:gd name="connsiteX13" fmla="*/ 213217 w 279878"/>
              <a:gd name="connsiteY13" fmla="*/ 1231888 h 137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878" h="1379433">
                <a:moveTo>
                  <a:pt x="213217" y="1231888"/>
                </a:moveTo>
                <a:cubicBezTo>
                  <a:pt x="237504" y="1146277"/>
                  <a:pt x="287899" y="954411"/>
                  <a:pt x="278791" y="849370"/>
                </a:cubicBezTo>
                <a:cubicBezTo>
                  <a:pt x="269683" y="744329"/>
                  <a:pt x="158571" y="666004"/>
                  <a:pt x="158571" y="601644"/>
                </a:cubicBezTo>
                <a:cubicBezTo>
                  <a:pt x="158571" y="537284"/>
                  <a:pt x="283041" y="526355"/>
                  <a:pt x="278791" y="463209"/>
                </a:cubicBezTo>
                <a:cubicBezTo>
                  <a:pt x="274541" y="400063"/>
                  <a:pt x="156142" y="299881"/>
                  <a:pt x="133070" y="222770"/>
                </a:cubicBezTo>
                <a:cubicBezTo>
                  <a:pt x="109998" y="145659"/>
                  <a:pt x="153106" y="-10384"/>
                  <a:pt x="140356" y="545"/>
                </a:cubicBezTo>
                <a:cubicBezTo>
                  <a:pt x="127606" y="11474"/>
                  <a:pt x="59603" y="216091"/>
                  <a:pt x="56567" y="288344"/>
                </a:cubicBezTo>
                <a:cubicBezTo>
                  <a:pt x="53531" y="360597"/>
                  <a:pt x="125784" y="373955"/>
                  <a:pt x="122141" y="434065"/>
                </a:cubicBezTo>
                <a:cubicBezTo>
                  <a:pt x="118498" y="494175"/>
                  <a:pt x="38958" y="573108"/>
                  <a:pt x="34708" y="649004"/>
                </a:cubicBezTo>
                <a:cubicBezTo>
                  <a:pt x="30458" y="724900"/>
                  <a:pt x="100283" y="798976"/>
                  <a:pt x="96640" y="889444"/>
                </a:cubicBezTo>
                <a:cubicBezTo>
                  <a:pt x="92997" y="979912"/>
                  <a:pt x="26815" y="1113490"/>
                  <a:pt x="12850" y="1191815"/>
                </a:cubicBezTo>
                <a:cubicBezTo>
                  <a:pt x="-1115" y="1270140"/>
                  <a:pt x="-7187" y="1330857"/>
                  <a:pt x="12850" y="1359394"/>
                </a:cubicBezTo>
                <a:cubicBezTo>
                  <a:pt x="32887" y="1387931"/>
                  <a:pt x="102104" y="1383074"/>
                  <a:pt x="133070" y="1363037"/>
                </a:cubicBezTo>
                <a:cubicBezTo>
                  <a:pt x="164036" y="1343000"/>
                  <a:pt x="188930" y="1317499"/>
                  <a:pt x="213217" y="1231888"/>
                </a:cubicBezTo>
                <a:close/>
              </a:path>
            </a:pathLst>
          </a:custGeom>
          <a:solidFill>
            <a:srgbClr val="FF99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567B4F8B-1850-4C70-9023-985802F2DBB8}"/>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343186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12"/>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13"/>
                                        </p:tgtEl>
                                        <p:attrNameLst>
                                          <p:attrName>style.color</p:attrName>
                                        </p:attrNameLst>
                                      </p:cBhvr>
                                      <p:to>
                                        <a:schemeClr val="accent2"/>
                                      </p:to>
                                    </p:animClr>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3" presetClass="emph" presetSubtype="2" fill="hold" grpId="1" nodeType="withEffect">
                                  <p:stCondLst>
                                    <p:cond delay="0"/>
                                  </p:stCondLst>
                                  <p:childTnLst>
                                    <p:animClr clrSpc="rgb" dir="cw">
                                      <p:cBhvr override="childStyle">
                                        <p:cTn id="40" dur="500" fill="hold"/>
                                        <p:tgtEl>
                                          <p:spTgt spid="14"/>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par>
                                <p:cTn id="49" presetID="10"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0"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par>
                                <p:cTn id="55" presetID="10"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22" presetClass="entr" presetSubtype="4" repeatCount="indefinite"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par>
                                <p:cTn id="61" presetID="22" presetClass="entr" presetSubtype="4" repeatCount="indefinite" fill="hold" grpId="0" nodeType="withEffect">
                                  <p:stCondLst>
                                    <p:cond delay="40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cTn>
                              </p:par>
                              <p:par>
                                <p:cTn id="64" presetID="22" presetClass="entr" presetSubtype="4" repeatCount="indefinite" fill="hold" grpId="0" nodeType="withEffect">
                                  <p:stCondLst>
                                    <p:cond delay="400"/>
                                  </p:stCondLst>
                                  <p:childTnLst>
                                    <p:set>
                                      <p:cBhvr>
                                        <p:cTn id="65" dur="1" fill="hold">
                                          <p:stCondLst>
                                            <p:cond delay="0"/>
                                          </p:stCondLst>
                                        </p:cTn>
                                        <p:tgtEl>
                                          <p:spTgt spid="36"/>
                                        </p:tgtEl>
                                        <p:attrNameLst>
                                          <p:attrName>style.visibility</p:attrName>
                                        </p:attrNameLst>
                                      </p:cBhvr>
                                      <p:to>
                                        <p:strVal val="visible"/>
                                      </p:to>
                                    </p:set>
                                    <p:animEffect transition="in" filter="wipe(down)">
                                      <p:cBhvr>
                                        <p:cTn id="66" dur="500"/>
                                        <p:tgtEl>
                                          <p:spTgt spid="36"/>
                                        </p:tgtEl>
                                      </p:cBhvr>
                                    </p:animEffect>
                                  </p:childTnLst>
                                </p:cTn>
                              </p:par>
                              <p:par>
                                <p:cTn id="67" presetID="22" presetClass="entr" presetSubtype="4" repeatCount="indefinite" fill="hold" grpId="0" nodeType="withEffect">
                                  <p:stCondLst>
                                    <p:cond delay="400"/>
                                  </p:stCondLst>
                                  <p:childTnLst>
                                    <p:set>
                                      <p:cBhvr>
                                        <p:cTn id="68" dur="1" fill="hold">
                                          <p:stCondLst>
                                            <p:cond delay="0"/>
                                          </p:stCondLst>
                                        </p:cTn>
                                        <p:tgtEl>
                                          <p:spTgt spid="47"/>
                                        </p:tgtEl>
                                        <p:attrNameLst>
                                          <p:attrName>style.visibility</p:attrName>
                                        </p:attrNameLst>
                                      </p:cBhvr>
                                      <p:to>
                                        <p:strVal val="visible"/>
                                      </p:to>
                                    </p:set>
                                    <p:animEffect transition="in" filter="wipe(down)">
                                      <p:cBhvr>
                                        <p:cTn id="69" dur="500"/>
                                        <p:tgtEl>
                                          <p:spTgt spid="47"/>
                                        </p:tgtEl>
                                      </p:cBhvr>
                                    </p:animEffect>
                                  </p:childTnLst>
                                </p:cTn>
                              </p:par>
                              <p:par>
                                <p:cTn id="70" presetID="22" presetClass="entr" presetSubtype="4" repeatCount="indefinite" fill="hold" grpId="0" nodeType="withEffect">
                                  <p:stCondLst>
                                    <p:cond delay="400"/>
                                  </p:stCondLst>
                                  <p:childTnLst>
                                    <p:set>
                                      <p:cBhvr>
                                        <p:cTn id="71" dur="1" fill="hold">
                                          <p:stCondLst>
                                            <p:cond delay="0"/>
                                          </p:stCondLst>
                                        </p:cTn>
                                        <p:tgtEl>
                                          <p:spTgt spid="44"/>
                                        </p:tgtEl>
                                        <p:attrNameLst>
                                          <p:attrName>style.visibility</p:attrName>
                                        </p:attrNameLst>
                                      </p:cBhvr>
                                      <p:to>
                                        <p:strVal val="visible"/>
                                      </p:to>
                                    </p:set>
                                    <p:animEffect transition="in" filter="wipe(down)">
                                      <p:cBhvr>
                                        <p:cTn id="72" dur="500"/>
                                        <p:tgtEl>
                                          <p:spTgt spid="44"/>
                                        </p:tgtEl>
                                      </p:cBhvr>
                                    </p:animEffect>
                                  </p:childTnLst>
                                </p:cTn>
                              </p:par>
                              <p:par>
                                <p:cTn id="73" presetID="22" presetClass="entr" presetSubtype="4" repeatCount="indefinite" fill="hold" grpId="0" nodeType="withEffect">
                                  <p:stCondLst>
                                    <p:cond delay="400"/>
                                  </p:stCondLst>
                                  <p:childTnLst>
                                    <p:set>
                                      <p:cBhvr>
                                        <p:cTn id="74" dur="1" fill="hold">
                                          <p:stCondLst>
                                            <p:cond delay="0"/>
                                          </p:stCondLst>
                                        </p:cTn>
                                        <p:tgtEl>
                                          <p:spTgt spid="45"/>
                                        </p:tgtEl>
                                        <p:attrNameLst>
                                          <p:attrName>style.visibility</p:attrName>
                                        </p:attrNameLst>
                                      </p:cBhvr>
                                      <p:to>
                                        <p:strVal val="visible"/>
                                      </p:to>
                                    </p:set>
                                    <p:animEffect transition="in" filter="wipe(down)">
                                      <p:cBhvr>
                                        <p:cTn id="75" dur="500"/>
                                        <p:tgtEl>
                                          <p:spTgt spid="45"/>
                                        </p:tgtEl>
                                      </p:cBhvr>
                                    </p:animEffect>
                                  </p:childTnLst>
                                </p:cTn>
                              </p:par>
                              <p:par>
                                <p:cTn id="76" presetID="22" presetClass="entr" presetSubtype="4" repeatCount="indefinite" fill="hold" grpId="0" nodeType="withEffect">
                                  <p:stCondLst>
                                    <p:cond delay="400"/>
                                  </p:stCondLst>
                                  <p:childTnLst>
                                    <p:set>
                                      <p:cBhvr>
                                        <p:cTn id="77" dur="1" fill="hold">
                                          <p:stCondLst>
                                            <p:cond delay="0"/>
                                          </p:stCondLst>
                                        </p:cTn>
                                        <p:tgtEl>
                                          <p:spTgt spid="41"/>
                                        </p:tgtEl>
                                        <p:attrNameLst>
                                          <p:attrName>style.visibility</p:attrName>
                                        </p:attrNameLst>
                                      </p:cBhvr>
                                      <p:to>
                                        <p:strVal val="visible"/>
                                      </p:to>
                                    </p:set>
                                    <p:animEffect transition="in" filter="wipe(down)">
                                      <p:cBhvr>
                                        <p:cTn id="78" dur="500"/>
                                        <p:tgtEl>
                                          <p:spTgt spid="41"/>
                                        </p:tgtEl>
                                      </p:cBhvr>
                                    </p:animEffect>
                                  </p:childTnLst>
                                </p:cTn>
                              </p:par>
                              <p:par>
                                <p:cTn id="79" presetID="22" presetClass="entr" presetSubtype="4" repeatCount="indefinite" fill="hold" grpId="0" nodeType="withEffect">
                                  <p:stCondLst>
                                    <p:cond delay="500"/>
                                  </p:stCondLst>
                                  <p:childTnLst>
                                    <p:set>
                                      <p:cBhvr>
                                        <p:cTn id="80" dur="1" fill="hold">
                                          <p:stCondLst>
                                            <p:cond delay="0"/>
                                          </p:stCondLst>
                                        </p:cTn>
                                        <p:tgtEl>
                                          <p:spTgt spid="40"/>
                                        </p:tgtEl>
                                        <p:attrNameLst>
                                          <p:attrName>style.visibility</p:attrName>
                                        </p:attrNameLst>
                                      </p:cBhvr>
                                      <p:to>
                                        <p:strVal val="visible"/>
                                      </p:to>
                                    </p:set>
                                    <p:animEffect transition="in" filter="wipe(down)">
                                      <p:cBhvr>
                                        <p:cTn id="81" dur="500"/>
                                        <p:tgtEl>
                                          <p:spTgt spid="40"/>
                                        </p:tgtEl>
                                      </p:cBhvr>
                                    </p:animEffect>
                                  </p:childTnLst>
                                </p:cTn>
                              </p:par>
                              <p:par>
                                <p:cTn id="82" presetID="22" presetClass="entr" presetSubtype="4" repeatCount="indefinite" fill="hold" grpId="0" nodeType="withEffect">
                                  <p:stCondLst>
                                    <p:cond delay="600"/>
                                  </p:stCondLst>
                                  <p:childTnLst>
                                    <p:set>
                                      <p:cBhvr>
                                        <p:cTn id="83" dur="1" fill="hold">
                                          <p:stCondLst>
                                            <p:cond delay="0"/>
                                          </p:stCondLst>
                                        </p:cTn>
                                        <p:tgtEl>
                                          <p:spTgt spid="46"/>
                                        </p:tgtEl>
                                        <p:attrNameLst>
                                          <p:attrName>style.visibility</p:attrName>
                                        </p:attrNameLst>
                                      </p:cBhvr>
                                      <p:to>
                                        <p:strVal val="visible"/>
                                      </p:to>
                                    </p:set>
                                    <p:animEffect transition="in" filter="wipe(down)">
                                      <p:cBhvr>
                                        <p:cTn id="84" dur="500"/>
                                        <p:tgtEl>
                                          <p:spTgt spid="46"/>
                                        </p:tgtEl>
                                      </p:cBhvr>
                                    </p:animEffect>
                                  </p:childTnLst>
                                </p:cTn>
                              </p:par>
                              <p:par>
                                <p:cTn id="85" presetID="22" presetClass="entr" presetSubtype="4" repeatCount="indefinite" fill="hold" grpId="0" nodeType="withEffect">
                                  <p:stCondLst>
                                    <p:cond delay="600"/>
                                  </p:stCondLst>
                                  <p:childTnLst>
                                    <p:set>
                                      <p:cBhvr>
                                        <p:cTn id="86" dur="1" fill="hold">
                                          <p:stCondLst>
                                            <p:cond delay="0"/>
                                          </p:stCondLst>
                                        </p:cTn>
                                        <p:tgtEl>
                                          <p:spTgt spid="51"/>
                                        </p:tgtEl>
                                        <p:attrNameLst>
                                          <p:attrName>style.visibility</p:attrName>
                                        </p:attrNameLst>
                                      </p:cBhvr>
                                      <p:to>
                                        <p:strVal val="visible"/>
                                      </p:to>
                                    </p:set>
                                    <p:animEffect transition="in" filter="wipe(down)">
                                      <p:cBhvr>
                                        <p:cTn id="87" dur="500"/>
                                        <p:tgtEl>
                                          <p:spTgt spid="51"/>
                                        </p:tgtEl>
                                      </p:cBhvr>
                                    </p:animEffect>
                                  </p:childTnLst>
                                </p:cTn>
                              </p:par>
                              <p:par>
                                <p:cTn id="88" presetID="22" presetClass="entr" presetSubtype="4" repeatCount="indefinite" fill="hold" grpId="0" nodeType="withEffect">
                                  <p:stCondLst>
                                    <p:cond delay="600"/>
                                  </p:stCondLst>
                                  <p:childTnLst>
                                    <p:set>
                                      <p:cBhvr>
                                        <p:cTn id="89" dur="1" fill="hold">
                                          <p:stCondLst>
                                            <p:cond delay="0"/>
                                          </p:stCondLst>
                                        </p:cTn>
                                        <p:tgtEl>
                                          <p:spTgt spid="37"/>
                                        </p:tgtEl>
                                        <p:attrNameLst>
                                          <p:attrName>style.visibility</p:attrName>
                                        </p:attrNameLst>
                                      </p:cBhvr>
                                      <p:to>
                                        <p:strVal val="visible"/>
                                      </p:to>
                                    </p:set>
                                    <p:animEffect transition="in" filter="wipe(down)">
                                      <p:cBhvr>
                                        <p:cTn id="90" dur="500"/>
                                        <p:tgtEl>
                                          <p:spTgt spid="37"/>
                                        </p:tgtEl>
                                      </p:cBhvr>
                                    </p:animEffect>
                                  </p:childTnLst>
                                </p:cTn>
                              </p:par>
                              <p:par>
                                <p:cTn id="91" presetID="22" presetClass="entr" presetSubtype="4" repeatCount="indefinite" fill="hold" grpId="0" nodeType="withEffect">
                                  <p:stCondLst>
                                    <p:cond delay="800"/>
                                  </p:stCondLst>
                                  <p:childTnLst>
                                    <p:set>
                                      <p:cBhvr>
                                        <p:cTn id="92" dur="1" fill="hold">
                                          <p:stCondLst>
                                            <p:cond delay="0"/>
                                          </p:stCondLst>
                                        </p:cTn>
                                        <p:tgtEl>
                                          <p:spTgt spid="52"/>
                                        </p:tgtEl>
                                        <p:attrNameLst>
                                          <p:attrName>style.visibility</p:attrName>
                                        </p:attrNameLst>
                                      </p:cBhvr>
                                      <p:to>
                                        <p:strVal val="visible"/>
                                      </p:to>
                                    </p:set>
                                    <p:animEffect transition="in" filter="wipe(down)">
                                      <p:cBhvr>
                                        <p:cTn id="93" dur="500"/>
                                        <p:tgtEl>
                                          <p:spTgt spid="52"/>
                                        </p:tgtEl>
                                      </p:cBhvr>
                                    </p:animEffect>
                                  </p:childTnLst>
                                </p:cTn>
                              </p:par>
                              <p:par>
                                <p:cTn id="94" presetID="22" presetClass="entr" presetSubtype="4" repeatCount="indefinite" fill="hold" grpId="0" nodeType="withEffect">
                                  <p:stCondLst>
                                    <p:cond delay="600"/>
                                  </p:stCondLst>
                                  <p:childTnLst>
                                    <p:set>
                                      <p:cBhvr>
                                        <p:cTn id="95" dur="1" fill="hold">
                                          <p:stCondLst>
                                            <p:cond delay="0"/>
                                          </p:stCondLst>
                                        </p:cTn>
                                        <p:tgtEl>
                                          <p:spTgt spid="43"/>
                                        </p:tgtEl>
                                        <p:attrNameLst>
                                          <p:attrName>style.visibility</p:attrName>
                                        </p:attrNameLst>
                                      </p:cBhvr>
                                      <p:to>
                                        <p:strVal val="visible"/>
                                      </p:to>
                                    </p:set>
                                    <p:animEffect transition="in" filter="wipe(down)">
                                      <p:cBhvr>
                                        <p:cTn id="96" dur="500"/>
                                        <p:tgtEl>
                                          <p:spTgt spid="43"/>
                                        </p:tgtEl>
                                      </p:cBhvr>
                                    </p:animEffect>
                                  </p:childTnLst>
                                </p:cTn>
                              </p:par>
                              <p:par>
                                <p:cTn id="97" presetID="22" presetClass="entr" presetSubtype="4" repeatCount="indefinite" fill="hold" grpId="0" nodeType="withEffect">
                                  <p:stCondLst>
                                    <p:cond delay="600"/>
                                  </p:stCondLst>
                                  <p:childTnLst>
                                    <p:set>
                                      <p:cBhvr>
                                        <p:cTn id="98" dur="1" fill="hold">
                                          <p:stCondLst>
                                            <p:cond delay="0"/>
                                          </p:stCondLst>
                                        </p:cTn>
                                        <p:tgtEl>
                                          <p:spTgt spid="50"/>
                                        </p:tgtEl>
                                        <p:attrNameLst>
                                          <p:attrName>style.visibility</p:attrName>
                                        </p:attrNameLst>
                                      </p:cBhvr>
                                      <p:to>
                                        <p:strVal val="visible"/>
                                      </p:to>
                                    </p:set>
                                    <p:animEffect transition="in" filter="wipe(down)">
                                      <p:cBhvr>
                                        <p:cTn id="99" dur="500"/>
                                        <p:tgtEl>
                                          <p:spTgt spid="50"/>
                                        </p:tgtEl>
                                      </p:cBhvr>
                                    </p:animEffect>
                                  </p:childTnLst>
                                </p:cTn>
                              </p:par>
                              <p:par>
                                <p:cTn id="100" presetID="22" presetClass="entr" presetSubtype="4" repeatCount="indefinite" fill="hold" grpId="0" nodeType="withEffect">
                                  <p:stCondLst>
                                    <p:cond delay="600"/>
                                  </p:stCondLst>
                                  <p:childTnLst>
                                    <p:set>
                                      <p:cBhvr>
                                        <p:cTn id="101" dur="1" fill="hold">
                                          <p:stCondLst>
                                            <p:cond delay="0"/>
                                          </p:stCondLst>
                                        </p:cTn>
                                        <p:tgtEl>
                                          <p:spTgt spid="33"/>
                                        </p:tgtEl>
                                        <p:attrNameLst>
                                          <p:attrName>style.visibility</p:attrName>
                                        </p:attrNameLst>
                                      </p:cBhvr>
                                      <p:to>
                                        <p:strVal val="visible"/>
                                      </p:to>
                                    </p:set>
                                    <p:animEffect transition="in" filter="wipe(down)">
                                      <p:cBhvr>
                                        <p:cTn id="102" dur="500"/>
                                        <p:tgtEl>
                                          <p:spTgt spid="33"/>
                                        </p:tgtEl>
                                      </p:cBhvr>
                                    </p:animEffect>
                                  </p:childTnLst>
                                </p:cTn>
                              </p:par>
                              <p:par>
                                <p:cTn id="103" presetID="22" presetClass="entr" presetSubtype="4" repeatCount="indefinite" fill="hold" grpId="0" nodeType="withEffect">
                                  <p:stCondLst>
                                    <p:cond delay="700"/>
                                  </p:stCondLst>
                                  <p:childTnLst>
                                    <p:set>
                                      <p:cBhvr>
                                        <p:cTn id="104" dur="1" fill="hold">
                                          <p:stCondLst>
                                            <p:cond delay="0"/>
                                          </p:stCondLst>
                                        </p:cTn>
                                        <p:tgtEl>
                                          <p:spTgt spid="42"/>
                                        </p:tgtEl>
                                        <p:attrNameLst>
                                          <p:attrName>style.visibility</p:attrName>
                                        </p:attrNameLst>
                                      </p:cBhvr>
                                      <p:to>
                                        <p:strVal val="visible"/>
                                      </p:to>
                                    </p:set>
                                    <p:animEffect transition="in" filter="wipe(down)">
                                      <p:cBhvr>
                                        <p:cTn id="105" dur="50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mph" presetSubtype="0" fill="hold" grpId="1" nodeType="clickEffect">
                                  <p:stCondLst>
                                    <p:cond delay="0"/>
                                  </p:stCondLst>
                                  <p:childTnLst>
                                    <p:animScale>
                                      <p:cBhvr>
                                        <p:cTn id="109" dur="2000" fill="hold"/>
                                        <p:tgtEl>
                                          <p:spTgt spid="32"/>
                                        </p:tgtEl>
                                      </p:cBhvr>
                                      <p:by x="20000" y="20000"/>
                                    </p:animScale>
                                  </p:childTnLst>
                                </p:cTn>
                              </p:par>
                              <p:par>
                                <p:cTn id="110" presetID="6" presetClass="emph" presetSubtype="0" fill="hold" grpId="1" nodeType="withEffect">
                                  <p:stCondLst>
                                    <p:cond delay="0"/>
                                  </p:stCondLst>
                                  <p:childTnLst>
                                    <p:animScale>
                                      <p:cBhvr>
                                        <p:cTn id="111" dur="2000" fill="hold"/>
                                        <p:tgtEl>
                                          <p:spTgt spid="34"/>
                                        </p:tgtEl>
                                      </p:cBhvr>
                                      <p:by x="20000" y="20000"/>
                                    </p:animScale>
                                  </p:childTnLst>
                                </p:cTn>
                              </p:par>
                              <p:par>
                                <p:cTn id="112" presetID="6" presetClass="emph" presetSubtype="0" fill="hold" grpId="1" nodeType="withEffect">
                                  <p:stCondLst>
                                    <p:cond delay="0"/>
                                  </p:stCondLst>
                                  <p:childTnLst>
                                    <p:animScale>
                                      <p:cBhvr>
                                        <p:cTn id="113" dur="2000" fill="hold"/>
                                        <p:tgtEl>
                                          <p:spTgt spid="36"/>
                                        </p:tgtEl>
                                      </p:cBhvr>
                                      <p:by x="20000" y="20000"/>
                                    </p:animScale>
                                  </p:childTnLst>
                                </p:cTn>
                              </p:par>
                              <p:par>
                                <p:cTn id="114" presetID="6" presetClass="emph" presetSubtype="0" fill="hold" grpId="1" nodeType="withEffect">
                                  <p:stCondLst>
                                    <p:cond delay="0"/>
                                  </p:stCondLst>
                                  <p:childTnLst>
                                    <p:animScale>
                                      <p:cBhvr>
                                        <p:cTn id="115" dur="2000" fill="hold"/>
                                        <p:tgtEl>
                                          <p:spTgt spid="47"/>
                                        </p:tgtEl>
                                      </p:cBhvr>
                                      <p:by x="20000" y="20000"/>
                                    </p:animScale>
                                  </p:childTnLst>
                                </p:cTn>
                              </p:par>
                              <p:par>
                                <p:cTn id="116" presetID="6" presetClass="emph" presetSubtype="0" fill="hold" grpId="1" nodeType="withEffect">
                                  <p:stCondLst>
                                    <p:cond delay="0"/>
                                  </p:stCondLst>
                                  <p:childTnLst>
                                    <p:animScale>
                                      <p:cBhvr>
                                        <p:cTn id="117" dur="2000" fill="hold"/>
                                        <p:tgtEl>
                                          <p:spTgt spid="44"/>
                                        </p:tgtEl>
                                      </p:cBhvr>
                                      <p:by x="20000" y="20000"/>
                                    </p:animScale>
                                  </p:childTnLst>
                                </p:cTn>
                              </p:par>
                              <p:par>
                                <p:cTn id="118" presetID="6" presetClass="emph" presetSubtype="0" fill="hold" grpId="1" nodeType="withEffect">
                                  <p:stCondLst>
                                    <p:cond delay="0"/>
                                  </p:stCondLst>
                                  <p:childTnLst>
                                    <p:animScale>
                                      <p:cBhvr>
                                        <p:cTn id="119" dur="2000" fill="hold"/>
                                        <p:tgtEl>
                                          <p:spTgt spid="45"/>
                                        </p:tgtEl>
                                      </p:cBhvr>
                                      <p:by x="20000" y="20000"/>
                                    </p:animScale>
                                  </p:childTnLst>
                                </p:cTn>
                              </p:par>
                              <p:par>
                                <p:cTn id="120" presetID="6" presetClass="emph" presetSubtype="0" fill="hold" grpId="1" nodeType="withEffect">
                                  <p:stCondLst>
                                    <p:cond delay="0"/>
                                  </p:stCondLst>
                                  <p:childTnLst>
                                    <p:animScale>
                                      <p:cBhvr>
                                        <p:cTn id="121" dur="2000" fill="hold"/>
                                        <p:tgtEl>
                                          <p:spTgt spid="41"/>
                                        </p:tgtEl>
                                      </p:cBhvr>
                                      <p:by x="20000" y="20000"/>
                                    </p:animScale>
                                  </p:childTnLst>
                                </p:cTn>
                              </p:par>
                              <p:par>
                                <p:cTn id="122" presetID="6" presetClass="emph" presetSubtype="0" fill="hold" grpId="1" nodeType="withEffect">
                                  <p:stCondLst>
                                    <p:cond delay="0"/>
                                  </p:stCondLst>
                                  <p:childTnLst>
                                    <p:animScale>
                                      <p:cBhvr>
                                        <p:cTn id="123" dur="2000" fill="hold"/>
                                        <p:tgtEl>
                                          <p:spTgt spid="40"/>
                                        </p:tgtEl>
                                      </p:cBhvr>
                                      <p:by x="20000" y="20000"/>
                                    </p:animScale>
                                  </p:childTnLst>
                                </p:cTn>
                              </p:par>
                              <p:par>
                                <p:cTn id="124" presetID="6" presetClass="emph" presetSubtype="0" fill="hold" grpId="1" nodeType="withEffect">
                                  <p:stCondLst>
                                    <p:cond delay="0"/>
                                  </p:stCondLst>
                                  <p:childTnLst>
                                    <p:animScale>
                                      <p:cBhvr>
                                        <p:cTn id="125" dur="2000" fill="hold"/>
                                        <p:tgtEl>
                                          <p:spTgt spid="46"/>
                                        </p:tgtEl>
                                      </p:cBhvr>
                                      <p:by x="20000" y="20000"/>
                                    </p:animScale>
                                  </p:childTnLst>
                                </p:cTn>
                              </p:par>
                              <p:par>
                                <p:cTn id="126" presetID="6" presetClass="emph" presetSubtype="0" fill="hold" grpId="1" nodeType="withEffect">
                                  <p:stCondLst>
                                    <p:cond delay="0"/>
                                  </p:stCondLst>
                                  <p:childTnLst>
                                    <p:animScale>
                                      <p:cBhvr>
                                        <p:cTn id="127" dur="2000" fill="hold"/>
                                        <p:tgtEl>
                                          <p:spTgt spid="51"/>
                                        </p:tgtEl>
                                      </p:cBhvr>
                                      <p:by x="20000" y="20000"/>
                                    </p:animScale>
                                  </p:childTnLst>
                                </p:cTn>
                              </p:par>
                              <p:par>
                                <p:cTn id="128" presetID="6" presetClass="emph" presetSubtype="0" fill="hold" grpId="1" nodeType="withEffect">
                                  <p:stCondLst>
                                    <p:cond delay="0"/>
                                  </p:stCondLst>
                                  <p:childTnLst>
                                    <p:animScale>
                                      <p:cBhvr>
                                        <p:cTn id="129" dur="2000" fill="hold"/>
                                        <p:tgtEl>
                                          <p:spTgt spid="37"/>
                                        </p:tgtEl>
                                      </p:cBhvr>
                                      <p:by x="20000" y="20000"/>
                                    </p:animScale>
                                  </p:childTnLst>
                                </p:cTn>
                              </p:par>
                              <p:par>
                                <p:cTn id="130" presetID="6" presetClass="emph" presetSubtype="0" fill="hold" grpId="1" nodeType="withEffect">
                                  <p:stCondLst>
                                    <p:cond delay="0"/>
                                  </p:stCondLst>
                                  <p:childTnLst>
                                    <p:animScale>
                                      <p:cBhvr>
                                        <p:cTn id="131" dur="2000" fill="hold"/>
                                        <p:tgtEl>
                                          <p:spTgt spid="52"/>
                                        </p:tgtEl>
                                      </p:cBhvr>
                                      <p:by x="20000" y="20000"/>
                                    </p:animScale>
                                  </p:childTnLst>
                                </p:cTn>
                              </p:par>
                              <p:par>
                                <p:cTn id="132" presetID="6" presetClass="emph" presetSubtype="0" fill="hold" grpId="1" nodeType="withEffect">
                                  <p:stCondLst>
                                    <p:cond delay="0"/>
                                  </p:stCondLst>
                                  <p:childTnLst>
                                    <p:animScale>
                                      <p:cBhvr>
                                        <p:cTn id="133" dur="2000" fill="hold"/>
                                        <p:tgtEl>
                                          <p:spTgt spid="43"/>
                                        </p:tgtEl>
                                      </p:cBhvr>
                                      <p:by x="20000" y="20000"/>
                                    </p:animScale>
                                  </p:childTnLst>
                                </p:cTn>
                              </p:par>
                              <p:par>
                                <p:cTn id="134" presetID="6" presetClass="emph" presetSubtype="0" fill="hold" grpId="1" nodeType="withEffect">
                                  <p:stCondLst>
                                    <p:cond delay="0"/>
                                  </p:stCondLst>
                                  <p:childTnLst>
                                    <p:animScale>
                                      <p:cBhvr>
                                        <p:cTn id="135" dur="2000" fill="hold"/>
                                        <p:tgtEl>
                                          <p:spTgt spid="50"/>
                                        </p:tgtEl>
                                      </p:cBhvr>
                                      <p:by x="20000" y="20000"/>
                                    </p:animScale>
                                  </p:childTnLst>
                                </p:cTn>
                              </p:par>
                              <p:par>
                                <p:cTn id="136" presetID="6" presetClass="emph" presetSubtype="0" fill="hold" grpId="1" nodeType="withEffect">
                                  <p:stCondLst>
                                    <p:cond delay="0"/>
                                  </p:stCondLst>
                                  <p:childTnLst>
                                    <p:animScale>
                                      <p:cBhvr>
                                        <p:cTn id="137" dur="2000" fill="hold"/>
                                        <p:tgtEl>
                                          <p:spTgt spid="33"/>
                                        </p:tgtEl>
                                      </p:cBhvr>
                                      <p:by x="20000" y="20000"/>
                                    </p:animScale>
                                  </p:childTnLst>
                                </p:cTn>
                              </p:par>
                              <p:par>
                                <p:cTn id="138" presetID="6" presetClass="emph" presetSubtype="0" fill="hold" grpId="1" nodeType="withEffect">
                                  <p:stCondLst>
                                    <p:cond delay="0"/>
                                  </p:stCondLst>
                                  <p:childTnLst>
                                    <p:animScale>
                                      <p:cBhvr>
                                        <p:cTn id="139" dur="2000" fill="hold"/>
                                        <p:tgtEl>
                                          <p:spTgt spid="42"/>
                                        </p:tgtEl>
                                      </p:cBhvr>
                                      <p:by x="20000" y="20000"/>
                                    </p:animScale>
                                  </p:childTnLst>
                                </p:cTn>
                              </p:par>
                              <p:par>
                                <p:cTn id="140" presetID="42" presetClass="path" presetSubtype="0" fill="hold" grpId="4" nodeType="withEffect">
                                  <p:stCondLst>
                                    <p:cond delay="0"/>
                                  </p:stCondLst>
                                  <p:childTnLst>
                                    <p:animMotion origin="layout" path="M 3.61111E-6 -3.7037E-6 L -0.0073 0.11528 " pathEditMode="relative" rAng="0" ptsTypes="AA">
                                      <p:cBhvr>
                                        <p:cTn id="141" dur="2000" fill="hold"/>
                                        <p:tgtEl>
                                          <p:spTgt spid="32"/>
                                        </p:tgtEl>
                                        <p:attrNameLst>
                                          <p:attrName>ppt_x</p:attrName>
                                          <p:attrName>ppt_y</p:attrName>
                                        </p:attrNameLst>
                                      </p:cBhvr>
                                      <p:rCtr x="-365" y="5764"/>
                                    </p:animMotion>
                                  </p:childTnLst>
                                </p:cTn>
                              </p:par>
                              <p:par>
                                <p:cTn id="142" presetID="42" presetClass="path" presetSubtype="0" fill="hold" grpId="4" nodeType="withEffect">
                                  <p:stCondLst>
                                    <p:cond delay="0"/>
                                  </p:stCondLst>
                                  <p:childTnLst>
                                    <p:animMotion origin="layout" path="M -1.11111E-6 2.22222E-6 L 0.00052 0.15185 " pathEditMode="relative" rAng="0" ptsTypes="AA">
                                      <p:cBhvr>
                                        <p:cTn id="143" dur="2000" fill="hold"/>
                                        <p:tgtEl>
                                          <p:spTgt spid="34"/>
                                        </p:tgtEl>
                                        <p:attrNameLst>
                                          <p:attrName>ppt_x</p:attrName>
                                          <p:attrName>ppt_y</p:attrName>
                                        </p:attrNameLst>
                                      </p:cBhvr>
                                      <p:rCtr x="17" y="7593"/>
                                    </p:animMotion>
                                  </p:childTnLst>
                                </p:cTn>
                              </p:par>
                              <p:par>
                                <p:cTn id="144" presetID="42" presetClass="path" presetSubtype="0" fill="hold" grpId="4" nodeType="withEffect">
                                  <p:stCondLst>
                                    <p:cond delay="0"/>
                                  </p:stCondLst>
                                  <p:childTnLst>
                                    <p:animMotion origin="layout" path="M -2.5E-6 3.7037E-6 L 0.0007 0.12176 " pathEditMode="relative" rAng="0" ptsTypes="AA">
                                      <p:cBhvr>
                                        <p:cTn id="145" dur="2000" fill="hold"/>
                                        <p:tgtEl>
                                          <p:spTgt spid="44"/>
                                        </p:tgtEl>
                                        <p:attrNameLst>
                                          <p:attrName>ppt_x</p:attrName>
                                          <p:attrName>ppt_y</p:attrName>
                                        </p:attrNameLst>
                                      </p:cBhvr>
                                      <p:rCtr x="35" y="6088"/>
                                    </p:animMotion>
                                  </p:childTnLst>
                                </p:cTn>
                              </p:par>
                              <p:par>
                                <p:cTn id="146" presetID="42" presetClass="path" presetSubtype="0" fill="hold" grpId="4" nodeType="withEffect">
                                  <p:stCondLst>
                                    <p:cond delay="0"/>
                                  </p:stCondLst>
                                  <p:childTnLst>
                                    <p:animMotion origin="layout" path="M -2.77778E-6 -4.07407E-6 L -0.00277 0.15996 " pathEditMode="relative" rAng="0" ptsTypes="AA">
                                      <p:cBhvr>
                                        <p:cTn id="147" dur="2000" fill="hold"/>
                                        <p:tgtEl>
                                          <p:spTgt spid="45"/>
                                        </p:tgtEl>
                                        <p:attrNameLst>
                                          <p:attrName>ppt_x</p:attrName>
                                          <p:attrName>ppt_y</p:attrName>
                                        </p:attrNameLst>
                                      </p:cBhvr>
                                      <p:rCtr x="-139" y="7986"/>
                                    </p:animMotion>
                                  </p:childTnLst>
                                </p:cTn>
                              </p:par>
                              <p:par>
                                <p:cTn id="148" presetID="42" presetClass="path" presetSubtype="0" fill="hold" grpId="4" nodeType="withEffect">
                                  <p:stCondLst>
                                    <p:cond delay="0"/>
                                  </p:stCondLst>
                                  <p:childTnLst>
                                    <p:animMotion origin="layout" path="M -3.33333E-6 1.85185E-6 L 0.00052 0.17569 " pathEditMode="relative" rAng="0" ptsTypes="AA">
                                      <p:cBhvr>
                                        <p:cTn id="149" dur="2000" fill="hold"/>
                                        <p:tgtEl>
                                          <p:spTgt spid="40"/>
                                        </p:tgtEl>
                                        <p:attrNameLst>
                                          <p:attrName>ppt_x</p:attrName>
                                          <p:attrName>ppt_y</p:attrName>
                                        </p:attrNameLst>
                                      </p:cBhvr>
                                      <p:rCtr x="17" y="8773"/>
                                    </p:animMotion>
                                  </p:childTnLst>
                                </p:cTn>
                              </p:par>
                              <p:par>
                                <p:cTn id="150" presetID="42" presetClass="path" presetSubtype="0" fill="hold" grpId="4" nodeType="withEffect">
                                  <p:stCondLst>
                                    <p:cond delay="0"/>
                                  </p:stCondLst>
                                  <p:childTnLst>
                                    <p:animMotion origin="layout" path="M -2.77778E-6 -2.96296E-6 L 0.00278 0.15556 " pathEditMode="relative" rAng="0" ptsTypes="AA">
                                      <p:cBhvr>
                                        <p:cTn id="151" dur="2000" fill="hold"/>
                                        <p:tgtEl>
                                          <p:spTgt spid="37"/>
                                        </p:tgtEl>
                                        <p:attrNameLst>
                                          <p:attrName>ppt_x</p:attrName>
                                          <p:attrName>ppt_y</p:attrName>
                                        </p:attrNameLst>
                                      </p:cBhvr>
                                      <p:rCtr x="139" y="7778"/>
                                    </p:animMotion>
                                  </p:childTnLst>
                                </p:cTn>
                              </p:par>
                              <p:par>
                                <p:cTn id="152" presetID="42" presetClass="path" presetSubtype="0" fill="hold" grpId="4" nodeType="withEffect">
                                  <p:stCondLst>
                                    <p:cond delay="0"/>
                                  </p:stCondLst>
                                  <p:childTnLst>
                                    <p:animMotion origin="layout" path="M 2.77778E-7 4.81481E-6 L 0.00191 0.18356 " pathEditMode="relative" rAng="0" ptsTypes="AA">
                                      <p:cBhvr>
                                        <p:cTn id="153" dur="2000" fill="hold"/>
                                        <p:tgtEl>
                                          <p:spTgt spid="33"/>
                                        </p:tgtEl>
                                        <p:attrNameLst>
                                          <p:attrName>ppt_x</p:attrName>
                                          <p:attrName>ppt_y</p:attrName>
                                        </p:attrNameLst>
                                      </p:cBhvr>
                                      <p:rCtr x="87" y="9167"/>
                                    </p:animMotion>
                                  </p:childTnLst>
                                </p:cTn>
                              </p:par>
                              <p:par>
                                <p:cTn id="154" presetID="42" presetClass="path" presetSubtype="0" fill="hold" grpId="4" nodeType="withEffect">
                                  <p:stCondLst>
                                    <p:cond delay="0"/>
                                  </p:stCondLst>
                                  <p:childTnLst>
                                    <p:animMotion origin="layout" path="M 4.72222E-6 -7.40741E-7 L 0.00468 0.14236 " pathEditMode="relative" rAng="0" ptsTypes="AA">
                                      <p:cBhvr>
                                        <p:cTn id="155" dur="2000" fill="hold"/>
                                        <p:tgtEl>
                                          <p:spTgt spid="42"/>
                                        </p:tgtEl>
                                        <p:attrNameLst>
                                          <p:attrName>ppt_x</p:attrName>
                                          <p:attrName>ppt_y</p:attrName>
                                        </p:attrNameLst>
                                      </p:cBhvr>
                                      <p:rCtr x="226" y="7106"/>
                                    </p:animMotion>
                                  </p:childTnLst>
                                </p:cTn>
                              </p:par>
                            </p:childTnLst>
                          </p:cTn>
                        </p:par>
                      </p:childTnLst>
                    </p:cTn>
                  </p:par>
                  <p:par>
                    <p:cTn id="156" fill="hold">
                      <p:stCondLst>
                        <p:cond delay="indefinite"/>
                      </p:stCondLst>
                      <p:childTnLst>
                        <p:par>
                          <p:cTn id="157" fill="hold">
                            <p:stCondLst>
                              <p:cond delay="0"/>
                            </p:stCondLst>
                            <p:childTnLst>
                              <p:par>
                                <p:cTn id="158" presetID="6" presetClass="emph" presetSubtype="0" fill="hold" grpId="2" nodeType="clickEffect">
                                  <p:stCondLst>
                                    <p:cond delay="0"/>
                                  </p:stCondLst>
                                  <p:childTnLst>
                                    <p:animScale>
                                      <p:cBhvr>
                                        <p:cTn id="159" dur="2000" fill="hold"/>
                                        <p:tgtEl>
                                          <p:spTgt spid="32"/>
                                        </p:tgtEl>
                                      </p:cBhvr>
                                      <p:by x="450000" y="450000"/>
                                    </p:animScale>
                                  </p:childTnLst>
                                </p:cTn>
                              </p:par>
                              <p:par>
                                <p:cTn id="160" presetID="6" presetClass="emph" presetSubtype="0" fill="hold" grpId="2" nodeType="withEffect">
                                  <p:stCondLst>
                                    <p:cond delay="0"/>
                                  </p:stCondLst>
                                  <p:childTnLst>
                                    <p:animScale>
                                      <p:cBhvr>
                                        <p:cTn id="161" dur="2000" fill="hold"/>
                                        <p:tgtEl>
                                          <p:spTgt spid="34"/>
                                        </p:tgtEl>
                                      </p:cBhvr>
                                      <p:by x="450000" y="450000"/>
                                    </p:animScale>
                                  </p:childTnLst>
                                </p:cTn>
                              </p:par>
                              <p:par>
                                <p:cTn id="162" presetID="6" presetClass="emph" presetSubtype="0" fill="hold" grpId="2" nodeType="withEffect">
                                  <p:stCondLst>
                                    <p:cond delay="0"/>
                                  </p:stCondLst>
                                  <p:childTnLst>
                                    <p:animScale>
                                      <p:cBhvr>
                                        <p:cTn id="163" dur="2000" fill="hold"/>
                                        <p:tgtEl>
                                          <p:spTgt spid="36"/>
                                        </p:tgtEl>
                                      </p:cBhvr>
                                      <p:by x="450000" y="450000"/>
                                    </p:animScale>
                                  </p:childTnLst>
                                </p:cTn>
                              </p:par>
                              <p:par>
                                <p:cTn id="164" presetID="6" presetClass="emph" presetSubtype="0" fill="hold" grpId="2" nodeType="withEffect">
                                  <p:stCondLst>
                                    <p:cond delay="0"/>
                                  </p:stCondLst>
                                  <p:childTnLst>
                                    <p:animScale>
                                      <p:cBhvr>
                                        <p:cTn id="165" dur="2000" fill="hold"/>
                                        <p:tgtEl>
                                          <p:spTgt spid="47"/>
                                        </p:tgtEl>
                                      </p:cBhvr>
                                      <p:by x="450000" y="450000"/>
                                    </p:animScale>
                                  </p:childTnLst>
                                </p:cTn>
                              </p:par>
                              <p:par>
                                <p:cTn id="166" presetID="6" presetClass="emph" presetSubtype="0" fill="hold" grpId="2" nodeType="withEffect">
                                  <p:stCondLst>
                                    <p:cond delay="0"/>
                                  </p:stCondLst>
                                  <p:childTnLst>
                                    <p:animScale>
                                      <p:cBhvr>
                                        <p:cTn id="167" dur="2000" fill="hold"/>
                                        <p:tgtEl>
                                          <p:spTgt spid="44"/>
                                        </p:tgtEl>
                                      </p:cBhvr>
                                      <p:by x="450000" y="450000"/>
                                    </p:animScale>
                                  </p:childTnLst>
                                </p:cTn>
                              </p:par>
                              <p:par>
                                <p:cTn id="168" presetID="6" presetClass="emph" presetSubtype="0" fill="hold" grpId="2" nodeType="withEffect">
                                  <p:stCondLst>
                                    <p:cond delay="0"/>
                                  </p:stCondLst>
                                  <p:childTnLst>
                                    <p:animScale>
                                      <p:cBhvr>
                                        <p:cTn id="169" dur="2000" fill="hold"/>
                                        <p:tgtEl>
                                          <p:spTgt spid="45"/>
                                        </p:tgtEl>
                                      </p:cBhvr>
                                      <p:by x="450000" y="450000"/>
                                    </p:animScale>
                                  </p:childTnLst>
                                </p:cTn>
                              </p:par>
                              <p:par>
                                <p:cTn id="170" presetID="6" presetClass="emph" presetSubtype="0" fill="hold" grpId="2" nodeType="withEffect">
                                  <p:stCondLst>
                                    <p:cond delay="0"/>
                                  </p:stCondLst>
                                  <p:childTnLst>
                                    <p:animScale>
                                      <p:cBhvr>
                                        <p:cTn id="171" dur="2000" fill="hold"/>
                                        <p:tgtEl>
                                          <p:spTgt spid="41"/>
                                        </p:tgtEl>
                                      </p:cBhvr>
                                      <p:by x="450000" y="450000"/>
                                    </p:animScale>
                                  </p:childTnLst>
                                </p:cTn>
                              </p:par>
                              <p:par>
                                <p:cTn id="172" presetID="6" presetClass="emph" presetSubtype="0" fill="hold" grpId="2" nodeType="withEffect">
                                  <p:stCondLst>
                                    <p:cond delay="0"/>
                                  </p:stCondLst>
                                  <p:childTnLst>
                                    <p:animScale>
                                      <p:cBhvr>
                                        <p:cTn id="173" dur="2000" fill="hold"/>
                                        <p:tgtEl>
                                          <p:spTgt spid="40"/>
                                        </p:tgtEl>
                                      </p:cBhvr>
                                      <p:by x="450000" y="450000"/>
                                    </p:animScale>
                                  </p:childTnLst>
                                </p:cTn>
                              </p:par>
                              <p:par>
                                <p:cTn id="174" presetID="6" presetClass="emph" presetSubtype="0" fill="hold" grpId="2" nodeType="withEffect">
                                  <p:stCondLst>
                                    <p:cond delay="0"/>
                                  </p:stCondLst>
                                  <p:childTnLst>
                                    <p:animScale>
                                      <p:cBhvr>
                                        <p:cTn id="175" dur="2000" fill="hold"/>
                                        <p:tgtEl>
                                          <p:spTgt spid="46"/>
                                        </p:tgtEl>
                                      </p:cBhvr>
                                      <p:by x="450000" y="450000"/>
                                    </p:animScale>
                                  </p:childTnLst>
                                </p:cTn>
                              </p:par>
                              <p:par>
                                <p:cTn id="176" presetID="6" presetClass="emph" presetSubtype="0" fill="hold" grpId="2" nodeType="withEffect">
                                  <p:stCondLst>
                                    <p:cond delay="0"/>
                                  </p:stCondLst>
                                  <p:childTnLst>
                                    <p:animScale>
                                      <p:cBhvr>
                                        <p:cTn id="177" dur="2000" fill="hold"/>
                                        <p:tgtEl>
                                          <p:spTgt spid="51"/>
                                        </p:tgtEl>
                                      </p:cBhvr>
                                      <p:by x="450000" y="450000"/>
                                    </p:animScale>
                                  </p:childTnLst>
                                </p:cTn>
                              </p:par>
                              <p:par>
                                <p:cTn id="178" presetID="6" presetClass="emph" presetSubtype="0" fill="hold" grpId="2" nodeType="withEffect">
                                  <p:stCondLst>
                                    <p:cond delay="0"/>
                                  </p:stCondLst>
                                  <p:childTnLst>
                                    <p:animScale>
                                      <p:cBhvr>
                                        <p:cTn id="179" dur="2000" fill="hold"/>
                                        <p:tgtEl>
                                          <p:spTgt spid="37"/>
                                        </p:tgtEl>
                                      </p:cBhvr>
                                      <p:by x="450000" y="450000"/>
                                    </p:animScale>
                                  </p:childTnLst>
                                </p:cTn>
                              </p:par>
                              <p:par>
                                <p:cTn id="180" presetID="6" presetClass="emph" presetSubtype="0" fill="hold" grpId="2" nodeType="withEffect">
                                  <p:stCondLst>
                                    <p:cond delay="0"/>
                                  </p:stCondLst>
                                  <p:childTnLst>
                                    <p:animScale>
                                      <p:cBhvr>
                                        <p:cTn id="181" dur="2000" fill="hold"/>
                                        <p:tgtEl>
                                          <p:spTgt spid="52"/>
                                        </p:tgtEl>
                                      </p:cBhvr>
                                      <p:by x="450000" y="450000"/>
                                    </p:animScale>
                                  </p:childTnLst>
                                </p:cTn>
                              </p:par>
                              <p:par>
                                <p:cTn id="182" presetID="6" presetClass="emph" presetSubtype="0" fill="hold" grpId="2" nodeType="withEffect">
                                  <p:stCondLst>
                                    <p:cond delay="0"/>
                                  </p:stCondLst>
                                  <p:childTnLst>
                                    <p:animScale>
                                      <p:cBhvr>
                                        <p:cTn id="183" dur="2000" fill="hold"/>
                                        <p:tgtEl>
                                          <p:spTgt spid="43"/>
                                        </p:tgtEl>
                                      </p:cBhvr>
                                      <p:by x="450000" y="450000"/>
                                    </p:animScale>
                                  </p:childTnLst>
                                </p:cTn>
                              </p:par>
                              <p:par>
                                <p:cTn id="184" presetID="6" presetClass="emph" presetSubtype="0" fill="hold" grpId="2" nodeType="withEffect">
                                  <p:stCondLst>
                                    <p:cond delay="0"/>
                                  </p:stCondLst>
                                  <p:childTnLst>
                                    <p:animScale>
                                      <p:cBhvr>
                                        <p:cTn id="185" dur="2000" fill="hold"/>
                                        <p:tgtEl>
                                          <p:spTgt spid="50"/>
                                        </p:tgtEl>
                                      </p:cBhvr>
                                      <p:by x="450000" y="450000"/>
                                    </p:animScale>
                                  </p:childTnLst>
                                </p:cTn>
                              </p:par>
                              <p:par>
                                <p:cTn id="186" presetID="6" presetClass="emph" presetSubtype="0" fill="hold" grpId="2" nodeType="withEffect">
                                  <p:stCondLst>
                                    <p:cond delay="0"/>
                                  </p:stCondLst>
                                  <p:childTnLst>
                                    <p:animScale>
                                      <p:cBhvr>
                                        <p:cTn id="187" dur="2000" fill="hold"/>
                                        <p:tgtEl>
                                          <p:spTgt spid="33"/>
                                        </p:tgtEl>
                                      </p:cBhvr>
                                      <p:by x="450000" y="450000"/>
                                    </p:animScale>
                                  </p:childTnLst>
                                </p:cTn>
                              </p:par>
                              <p:par>
                                <p:cTn id="188" presetID="6" presetClass="emph" presetSubtype="0" fill="hold" grpId="2" nodeType="withEffect">
                                  <p:stCondLst>
                                    <p:cond delay="0"/>
                                  </p:stCondLst>
                                  <p:childTnLst>
                                    <p:animScale>
                                      <p:cBhvr>
                                        <p:cTn id="189" dur="2000" fill="hold"/>
                                        <p:tgtEl>
                                          <p:spTgt spid="42"/>
                                        </p:tgtEl>
                                      </p:cBhvr>
                                      <p:by x="450000" y="450000"/>
                                    </p:animScale>
                                  </p:childTnLst>
                                </p:cTn>
                              </p:par>
                              <p:par>
                                <p:cTn id="190" presetID="64" presetClass="path" presetSubtype="0" fill="hold" grpId="5" nodeType="withEffect">
                                  <p:stCondLst>
                                    <p:cond delay="0"/>
                                  </p:stCondLst>
                                  <p:childTnLst>
                                    <p:animMotion origin="layout" path="M 3.61111E-6 -3.7037E-6 L -2.5E-6 2.22222E-6 " pathEditMode="relative" rAng="0" ptsTypes="AA">
                                      <p:cBhvr>
                                        <p:cTn id="191" dur="2000" fill="hold"/>
                                        <p:tgtEl>
                                          <p:spTgt spid="32"/>
                                        </p:tgtEl>
                                        <p:attrNameLst>
                                          <p:attrName>ppt_x</p:attrName>
                                          <p:attrName>ppt_y</p:attrName>
                                        </p:attrNameLst>
                                      </p:cBhvr>
                                      <p:rCtr x="399" y="-370"/>
                                    </p:animMotion>
                                  </p:childTnLst>
                                </p:cTn>
                              </p:par>
                              <p:par>
                                <p:cTn id="192" presetID="64" presetClass="path" presetSubtype="0" fill="hold" grpId="5" nodeType="withEffect">
                                  <p:stCondLst>
                                    <p:cond delay="0"/>
                                  </p:stCondLst>
                                  <p:childTnLst>
                                    <p:animMotion origin="layout" path="M -1.11111E-6 2.22222E-6 L 1.11111E-6 -2.59259E-6 " pathEditMode="relative" rAng="0" ptsTypes="AA">
                                      <p:cBhvr>
                                        <p:cTn id="193" dur="2000" fill="hold"/>
                                        <p:tgtEl>
                                          <p:spTgt spid="34"/>
                                        </p:tgtEl>
                                        <p:attrNameLst>
                                          <p:attrName>ppt_x</p:attrName>
                                          <p:attrName>ppt_y</p:attrName>
                                        </p:attrNameLst>
                                      </p:cBhvr>
                                      <p:rCtr x="451" y="-208"/>
                                    </p:animMotion>
                                  </p:childTnLst>
                                </p:cTn>
                              </p:par>
                              <p:par>
                                <p:cTn id="194" presetID="64" presetClass="path" presetSubtype="0" fill="hold" grpId="5" nodeType="withEffect">
                                  <p:stCondLst>
                                    <p:cond delay="0"/>
                                  </p:stCondLst>
                                  <p:childTnLst>
                                    <p:animMotion origin="layout" path="M -2.5E-6 3.7037E-6 L 0.04184 -0.03959 " pathEditMode="relative" rAng="0" ptsTypes="AA">
                                      <p:cBhvr>
                                        <p:cTn id="195" dur="2000" fill="hold"/>
                                        <p:tgtEl>
                                          <p:spTgt spid="44"/>
                                        </p:tgtEl>
                                        <p:attrNameLst>
                                          <p:attrName>ppt_x</p:attrName>
                                          <p:attrName>ppt_y</p:attrName>
                                        </p:attrNameLst>
                                      </p:cBhvr>
                                      <p:rCtr x="1076" y="-810"/>
                                    </p:animMotion>
                                  </p:childTnLst>
                                </p:cTn>
                              </p:par>
                              <p:par>
                                <p:cTn id="196" presetID="64" presetClass="path" presetSubtype="0" fill="hold" grpId="5" nodeType="withEffect">
                                  <p:stCondLst>
                                    <p:cond delay="0"/>
                                  </p:stCondLst>
                                  <p:childTnLst>
                                    <p:animMotion origin="layout" path="M -2.77778E-6 -4.07407E-6 L 5.55556E-7 1.11111E-6 " pathEditMode="relative" rAng="0" ptsTypes="AA">
                                      <p:cBhvr>
                                        <p:cTn id="197" dur="2000" fill="hold"/>
                                        <p:tgtEl>
                                          <p:spTgt spid="45"/>
                                        </p:tgtEl>
                                        <p:attrNameLst>
                                          <p:attrName>ppt_x</p:attrName>
                                          <p:attrName>ppt_y</p:attrName>
                                        </p:attrNameLst>
                                      </p:cBhvr>
                                      <p:rCtr x="-104" y="116"/>
                                    </p:animMotion>
                                  </p:childTnLst>
                                </p:cTn>
                              </p:par>
                              <p:par>
                                <p:cTn id="198" presetID="64" presetClass="path" presetSubtype="0" fill="hold" grpId="5" nodeType="withEffect">
                                  <p:stCondLst>
                                    <p:cond delay="0"/>
                                  </p:stCondLst>
                                  <p:childTnLst>
                                    <p:animMotion origin="layout" path="M -3.33333E-6 1.85185E-6 L -4.16667E-6 -3.7037E-6 " pathEditMode="relative" rAng="0" ptsTypes="AA">
                                      <p:cBhvr>
                                        <p:cTn id="199" dur="2000" fill="hold"/>
                                        <p:tgtEl>
                                          <p:spTgt spid="40"/>
                                        </p:tgtEl>
                                        <p:attrNameLst>
                                          <p:attrName>ppt_x</p:attrName>
                                          <p:attrName>ppt_y</p:attrName>
                                        </p:attrNameLst>
                                      </p:cBhvr>
                                      <p:rCtr x="17" y="278"/>
                                    </p:animMotion>
                                  </p:childTnLst>
                                </p:cTn>
                              </p:par>
                              <p:par>
                                <p:cTn id="200" presetID="64" presetClass="path" presetSubtype="0" fill="hold" grpId="5" nodeType="withEffect">
                                  <p:stCondLst>
                                    <p:cond delay="0"/>
                                  </p:stCondLst>
                                  <p:childTnLst>
                                    <p:animMotion origin="layout" path="M -2.77778E-6 -2.96296E-6 L 1.38889E-6 -2.22222E-6 " pathEditMode="relative" rAng="0" ptsTypes="AA">
                                      <p:cBhvr>
                                        <p:cTn id="201" dur="2000" fill="hold"/>
                                        <p:tgtEl>
                                          <p:spTgt spid="37"/>
                                        </p:tgtEl>
                                        <p:attrNameLst>
                                          <p:attrName>ppt_x</p:attrName>
                                          <p:attrName>ppt_y</p:attrName>
                                        </p:attrNameLst>
                                      </p:cBhvr>
                                      <p:rCtr x="-1076" y="764"/>
                                    </p:animMotion>
                                  </p:childTnLst>
                                </p:cTn>
                              </p:par>
                              <p:par>
                                <p:cTn id="202" presetID="64" presetClass="path" presetSubtype="0" fill="hold" grpId="5" nodeType="withEffect">
                                  <p:stCondLst>
                                    <p:cond delay="0"/>
                                  </p:stCondLst>
                                  <p:childTnLst>
                                    <p:animMotion origin="layout" path="M 2.77778E-7 4.81481E-6 L -2.5E-6 -1.48148E-6 " pathEditMode="relative" rAng="0" ptsTypes="AA">
                                      <p:cBhvr>
                                        <p:cTn id="203" dur="2000" fill="hold"/>
                                        <p:tgtEl>
                                          <p:spTgt spid="33"/>
                                        </p:tgtEl>
                                        <p:attrNameLst>
                                          <p:attrName>ppt_x</p:attrName>
                                          <p:attrName>ppt_y</p:attrName>
                                        </p:attrNameLst>
                                      </p:cBhvr>
                                      <p:rCtr x="-642" y="116"/>
                                    </p:animMotion>
                                  </p:childTnLst>
                                </p:cTn>
                              </p:par>
                              <p:par>
                                <p:cTn id="204" presetID="64" presetClass="path" presetSubtype="0" fill="hold" grpId="5" nodeType="withEffect">
                                  <p:stCondLst>
                                    <p:cond delay="0"/>
                                  </p:stCondLst>
                                  <p:childTnLst>
                                    <p:animMotion origin="layout" path="M 4.72222E-6 -7.40741E-7 L -8.33333E-7 -3.7037E-6 " pathEditMode="relative" rAng="0" ptsTypes="AA">
                                      <p:cBhvr>
                                        <p:cTn id="205" dur="2000" fill="hold"/>
                                        <p:tgtEl>
                                          <p:spTgt spid="42"/>
                                        </p:tgtEl>
                                        <p:attrNameLst>
                                          <p:attrName>ppt_x</p:attrName>
                                          <p:attrName>ppt_y</p:attrName>
                                        </p:attrNameLst>
                                      </p:cBhvr>
                                      <p:rCtr x="-35" y="23"/>
                                    </p:animMotion>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16"/>
                                        </p:tgtEl>
                                        <p:attrNameLst>
                                          <p:attrName>style.visibility</p:attrName>
                                        </p:attrNameLst>
                                      </p:cBhvr>
                                      <p:to>
                                        <p:strVal val="visible"/>
                                      </p:to>
                                    </p:set>
                                    <p:animEffect transition="in" filter="fade">
                                      <p:cBhvr>
                                        <p:cTn id="210" dur="500"/>
                                        <p:tgtEl>
                                          <p:spTgt spid="16"/>
                                        </p:tgtEl>
                                      </p:cBhvr>
                                    </p:animEffect>
                                  </p:childTnLst>
                                </p:cTn>
                              </p:par>
                              <p:par>
                                <p:cTn id="211" presetID="3" presetClass="emph" presetSubtype="2" fill="hold" grpId="1" nodeType="withEffect">
                                  <p:stCondLst>
                                    <p:cond delay="0"/>
                                  </p:stCondLst>
                                  <p:childTnLst>
                                    <p:animClr clrSpc="rgb" dir="cw">
                                      <p:cBhvr override="childStyle">
                                        <p:cTn id="212" dur="500" fill="hold"/>
                                        <p:tgtEl>
                                          <p:spTgt spid="15"/>
                                        </p:tgtEl>
                                        <p:attrNameLst>
                                          <p:attrName>style.color</p:attrName>
                                        </p:attrNameLst>
                                      </p:cBhvr>
                                      <p:to>
                                        <a:schemeClr val="accent2"/>
                                      </p:to>
                                    </p:animClr>
                                  </p:childTnLst>
                                </p:cTn>
                              </p:par>
                              <p:par>
                                <p:cTn id="213" presetID="3" presetClass="emph" presetSubtype="2" fill="hold" grpId="1" nodeType="withEffect">
                                  <p:stCondLst>
                                    <p:cond delay="0"/>
                                  </p:stCondLst>
                                  <p:childTnLst>
                                    <p:animClr clrSpc="rgb" dir="cw">
                                      <p:cBhvr override="childStyle">
                                        <p:cTn id="214" dur="500" fill="hold"/>
                                        <p:tgtEl>
                                          <p:spTgt spid="4"/>
                                        </p:tgtEl>
                                        <p:attrNameLst>
                                          <p:attrName>style.color</p:attrName>
                                        </p:attrNameLst>
                                      </p:cBhvr>
                                      <p:to>
                                        <a:schemeClr val="accent2"/>
                                      </p:to>
                                    </p:animClr>
                                  </p:childTnLst>
                                </p:cTn>
                              </p:par>
                            </p:childTnLst>
                          </p:cTn>
                        </p:par>
                        <p:par>
                          <p:cTn id="215" fill="hold">
                            <p:stCondLst>
                              <p:cond delay="500"/>
                            </p:stCondLst>
                            <p:childTnLst>
                              <p:par>
                                <p:cTn id="216" presetID="10" presetClass="exit" presetSubtype="0" fill="hold" nodeType="afterEffect">
                                  <p:stCondLst>
                                    <p:cond delay="0"/>
                                  </p:stCondLst>
                                  <p:childTnLst>
                                    <p:animEffect transition="out" filter="fade">
                                      <p:cBhvr>
                                        <p:cTn id="217" dur="2000"/>
                                        <p:tgtEl>
                                          <p:spTgt spid="39"/>
                                        </p:tgtEl>
                                      </p:cBhvr>
                                    </p:animEffect>
                                    <p:set>
                                      <p:cBhvr>
                                        <p:cTn id="218" dur="1" fill="hold">
                                          <p:stCondLst>
                                            <p:cond delay="1999"/>
                                          </p:stCondLst>
                                        </p:cTn>
                                        <p:tgtEl>
                                          <p:spTgt spid="39"/>
                                        </p:tgtEl>
                                        <p:attrNameLst>
                                          <p:attrName>style.visibility</p:attrName>
                                        </p:attrNameLst>
                                      </p:cBhvr>
                                      <p:to>
                                        <p:strVal val="hidden"/>
                                      </p:to>
                                    </p:set>
                                  </p:childTnLst>
                                </p:cTn>
                              </p:par>
                              <p:par>
                                <p:cTn id="219" presetID="10" presetClass="exit" presetSubtype="0" fill="hold" nodeType="withEffect">
                                  <p:stCondLst>
                                    <p:cond delay="0"/>
                                  </p:stCondLst>
                                  <p:childTnLst>
                                    <p:animEffect transition="out" filter="fade">
                                      <p:cBhvr>
                                        <p:cTn id="220" dur="2000"/>
                                        <p:tgtEl>
                                          <p:spTgt spid="48"/>
                                        </p:tgtEl>
                                      </p:cBhvr>
                                    </p:animEffect>
                                    <p:set>
                                      <p:cBhvr>
                                        <p:cTn id="221" dur="1" fill="hold">
                                          <p:stCondLst>
                                            <p:cond delay="1999"/>
                                          </p:stCondLst>
                                        </p:cTn>
                                        <p:tgtEl>
                                          <p:spTgt spid="48"/>
                                        </p:tgtEl>
                                        <p:attrNameLst>
                                          <p:attrName>style.visibility</p:attrName>
                                        </p:attrNameLst>
                                      </p:cBhvr>
                                      <p:to>
                                        <p:strVal val="hidden"/>
                                      </p:to>
                                    </p:set>
                                  </p:childTnLst>
                                </p:cTn>
                              </p:par>
                              <p:par>
                                <p:cTn id="222" presetID="10" presetClass="exit" presetSubtype="0" fill="hold" nodeType="withEffect">
                                  <p:stCondLst>
                                    <p:cond delay="0"/>
                                  </p:stCondLst>
                                  <p:childTnLst>
                                    <p:animEffect transition="out" filter="fade">
                                      <p:cBhvr>
                                        <p:cTn id="223" dur="2000"/>
                                        <p:tgtEl>
                                          <p:spTgt spid="49"/>
                                        </p:tgtEl>
                                      </p:cBhvr>
                                    </p:animEffect>
                                    <p:set>
                                      <p:cBhvr>
                                        <p:cTn id="224" dur="1" fill="hold">
                                          <p:stCondLst>
                                            <p:cond delay="1999"/>
                                          </p:stCondLst>
                                        </p:cTn>
                                        <p:tgtEl>
                                          <p:spTgt spid="49"/>
                                        </p:tgtEl>
                                        <p:attrNameLst>
                                          <p:attrName>style.visibility</p:attrName>
                                        </p:attrNameLst>
                                      </p:cBhvr>
                                      <p:to>
                                        <p:strVal val="hidden"/>
                                      </p:to>
                                    </p:set>
                                  </p:childTnLst>
                                </p:cTn>
                              </p:par>
                              <p:par>
                                <p:cTn id="225" presetID="10" presetClass="exit" presetSubtype="0" fill="hold" nodeType="withEffect">
                                  <p:stCondLst>
                                    <p:cond delay="0"/>
                                  </p:stCondLst>
                                  <p:childTnLst>
                                    <p:animEffect transition="out" filter="fade">
                                      <p:cBhvr>
                                        <p:cTn id="226" dur="2000"/>
                                        <p:tgtEl>
                                          <p:spTgt spid="38"/>
                                        </p:tgtEl>
                                      </p:cBhvr>
                                    </p:animEffect>
                                    <p:set>
                                      <p:cBhvr>
                                        <p:cTn id="227" dur="1" fill="hold">
                                          <p:stCondLst>
                                            <p:cond delay="1999"/>
                                          </p:stCondLst>
                                        </p:cTn>
                                        <p:tgtEl>
                                          <p:spTgt spid="38"/>
                                        </p:tgtEl>
                                        <p:attrNameLst>
                                          <p:attrName>style.visibility</p:attrName>
                                        </p:attrNameLst>
                                      </p:cBhvr>
                                      <p:to>
                                        <p:strVal val="hidden"/>
                                      </p:to>
                                    </p:set>
                                  </p:childTnLst>
                                </p:cTn>
                              </p:par>
                              <p:par>
                                <p:cTn id="228" presetID="10" presetClass="exit" presetSubtype="0" fill="hold" nodeType="withEffect">
                                  <p:stCondLst>
                                    <p:cond delay="0"/>
                                  </p:stCondLst>
                                  <p:childTnLst>
                                    <p:animEffect transition="out" filter="fade">
                                      <p:cBhvr>
                                        <p:cTn id="229" dur="2000"/>
                                        <p:tgtEl>
                                          <p:spTgt spid="35"/>
                                        </p:tgtEl>
                                      </p:cBhvr>
                                    </p:animEffect>
                                    <p:set>
                                      <p:cBhvr>
                                        <p:cTn id="230" dur="1" fill="hold">
                                          <p:stCondLst>
                                            <p:cond delay="1999"/>
                                          </p:stCondLst>
                                        </p:cTn>
                                        <p:tgtEl>
                                          <p:spTgt spid="35"/>
                                        </p:tgtEl>
                                        <p:attrNameLst>
                                          <p:attrName>style.visibility</p:attrName>
                                        </p:attrNameLst>
                                      </p:cBhvr>
                                      <p:to>
                                        <p:strVal val="hidden"/>
                                      </p:to>
                                    </p:set>
                                  </p:childTnLst>
                                </p:cTn>
                              </p:par>
                              <p:par>
                                <p:cTn id="231" presetID="10" presetClass="exit" presetSubtype="0" fill="hold" grpId="3" nodeType="withEffect">
                                  <p:stCondLst>
                                    <p:cond delay="0"/>
                                  </p:stCondLst>
                                  <p:childTnLst>
                                    <p:animEffect transition="out" filter="fade">
                                      <p:cBhvr>
                                        <p:cTn id="232" dur="2000"/>
                                        <p:tgtEl>
                                          <p:spTgt spid="32"/>
                                        </p:tgtEl>
                                      </p:cBhvr>
                                    </p:animEffect>
                                    <p:set>
                                      <p:cBhvr>
                                        <p:cTn id="233" dur="1" fill="hold">
                                          <p:stCondLst>
                                            <p:cond delay="1999"/>
                                          </p:stCondLst>
                                        </p:cTn>
                                        <p:tgtEl>
                                          <p:spTgt spid="32"/>
                                        </p:tgtEl>
                                        <p:attrNameLst>
                                          <p:attrName>style.visibility</p:attrName>
                                        </p:attrNameLst>
                                      </p:cBhvr>
                                      <p:to>
                                        <p:strVal val="hidden"/>
                                      </p:to>
                                    </p:set>
                                  </p:childTnLst>
                                </p:cTn>
                              </p:par>
                              <p:par>
                                <p:cTn id="234" presetID="10" presetClass="exit" presetSubtype="0" fill="hold" grpId="3" nodeType="withEffect">
                                  <p:stCondLst>
                                    <p:cond delay="0"/>
                                  </p:stCondLst>
                                  <p:childTnLst>
                                    <p:animEffect transition="out" filter="fade">
                                      <p:cBhvr>
                                        <p:cTn id="235" dur="2000"/>
                                        <p:tgtEl>
                                          <p:spTgt spid="34"/>
                                        </p:tgtEl>
                                      </p:cBhvr>
                                    </p:animEffect>
                                    <p:set>
                                      <p:cBhvr>
                                        <p:cTn id="236" dur="1" fill="hold">
                                          <p:stCondLst>
                                            <p:cond delay="1999"/>
                                          </p:stCondLst>
                                        </p:cTn>
                                        <p:tgtEl>
                                          <p:spTgt spid="34"/>
                                        </p:tgtEl>
                                        <p:attrNameLst>
                                          <p:attrName>style.visibility</p:attrName>
                                        </p:attrNameLst>
                                      </p:cBhvr>
                                      <p:to>
                                        <p:strVal val="hidden"/>
                                      </p:to>
                                    </p:set>
                                  </p:childTnLst>
                                </p:cTn>
                              </p:par>
                              <p:par>
                                <p:cTn id="237" presetID="10" presetClass="exit" presetSubtype="0" fill="hold" grpId="3" nodeType="withEffect">
                                  <p:stCondLst>
                                    <p:cond delay="0"/>
                                  </p:stCondLst>
                                  <p:childTnLst>
                                    <p:animEffect transition="out" filter="fade">
                                      <p:cBhvr>
                                        <p:cTn id="238" dur="2000"/>
                                        <p:tgtEl>
                                          <p:spTgt spid="36"/>
                                        </p:tgtEl>
                                      </p:cBhvr>
                                    </p:animEffect>
                                    <p:set>
                                      <p:cBhvr>
                                        <p:cTn id="239" dur="1" fill="hold">
                                          <p:stCondLst>
                                            <p:cond delay="1999"/>
                                          </p:stCondLst>
                                        </p:cTn>
                                        <p:tgtEl>
                                          <p:spTgt spid="36"/>
                                        </p:tgtEl>
                                        <p:attrNameLst>
                                          <p:attrName>style.visibility</p:attrName>
                                        </p:attrNameLst>
                                      </p:cBhvr>
                                      <p:to>
                                        <p:strVal val="hidden"/>
                                      </p:to>
                                    </p:set>
                                  </p:childTnLst>
                                </p:cTn>
                              </p:par>
                              <p:par>
                                <p:cTn id="240" presetID="10" presetClass="exit" presetSubtype="0" fill="hold" grpId="3" nodeType="withEffect">
                                  <p:stCondLst>
                                    <p:cond delay="0"/>
                                  </p:stCondLst>
                                  <p:childTnLst>
                                    <p:animEffect transition="out" filter="fade">
                                      <p:cBhvr>
                                        <p:cTn id="241" dur="2000"/>
                                        <p:tgtEl>
                                          <p:spTgt spid="47"/>
                                        </p:tgtEl>
                                      </p:cBhvr>
                                    </p:animEffect>
                                    <p:set>
                                      <p:cBhvr>
                                        <p:cTn id="242" dur="1" fill="hold">
                                          <p:stCondLst>
                                            <p:cond delay="1999"/>
                                          </p:stCondLst>
                                        </p:cTn>
                                        <p:tgtEl>
                                          <p:spTgt spid="47"/>
                                        </p:tgtEl>
                                        <p:attrNameLst>
                                          <p:attrName>style.visibility</p:attrName>
                                        </p:attrNameLst>
                                      </p:cBhvr>
                                      <p:to>
                                        <p:strVal val="hidden"/>
                                      </p:to>
                                    </p:set>
                                  </p:childTnLst>
                                </p:cTn>
                              </p:par>
                              <p:par>
                                <p:cTn id="243" presetID="10" presetClass="exit" presetSubtype="0" fill="hold" grpId="3" nodeType="withEffect">
                                  <p:stCondLst>
                                    <p:cond delay="0"/>
                                  </p:stCondLst>
                                  <p:childTnLst>
                                    <p:animEffect transition="out" filter="fade">
                                      <p:cBhvr>
                                        <p:cTn id="244" dur="2000"/>
                                        <p:tgtEl>
                                          <p:spTgt spid="44"/>
                                        </p:tgtEl>
                                      </p:cBhvr>
                                    </p:animEffect>
                                    <p:set>
                                      <p:cBhvr>
                                        <p:cTn id="245" dur="1" fill="hold">
                                          <p:stCondLst>
                                            <p:cond delay="1999"/>
                                          </p:stCondLst>
                                        </p:cTn>
                                        <p:tgtEl>
                                          <p:spTgt spid="44"/>
                                        </p:tgtEl>
                                        <p:attrNameLst>
                                          <p:attrName>style.visibility</p:attrName>
                                        </p:attrNameLst>
                                      </p:cBhvr>
                                      <p:to>
                                        <p:strVal val="hidden"/>
                                      </p:to>
                                    </p:set>
                                  </p:childTnLst>
                                </p:cTn>
                              </p:par>
                              <p:par>
                                <p:cTn id="246" presetID="10" presetClass="exit" presetSubtype="0" fill="hold" grpId="3" nodeType="withEffect">
                                  <p:stCondLst>
                                    <p:cond delay="0"/>
                                  </p:stCondLst>
                                  <p:childTnLst>
                                    <p:animEffect transition="out" filter="fade">
                                      <p:cBhvr>
                                        <p:cTn id="247" dur="2000"/>
                                        <p:tgtEl>
                                          <p:spTgt spid="45"/>
                                        </p:tgtEl>
                                      </p:cBhvr>
                                    </p:animEffect>
                                    <p:set>
                                      <p:cBhvr>
                                        <p:cTn id="248" dur="1" fill="hold">
                                          <p:stCondLst>
                                            <p:cond delay="1999"/>
                                          </p:stCondLst>
                                        </p:cTn>
                                        <p:tgtEl>
                                          <p:spTgt spid="45"/>
                                        </p:tgtEl>
                                        <p:attrNameLst>
                                          <p:attrName>style.visibility</p:attrName>
                                        </p:attrNameLst>
                                      </p:cBhvr>
                                      <p:to>
                                        <p:strVal val="hidden"/>
                                      </p:to>
                                    </p:set>
                                  </p:childTnLst>
                                </p:cTn>
                              </p:par>
                              <p:par>
                                <p:cTn id="249" presetID="10" presetClass="exit" presetSubtype="0" fill="hold" grpId="3" nodeType="withEffect">
                                  <p:stCondLst>
                                    <p:cond delay="0"/>
                                  </p:stCondLst>
                                  <p:childTnLst>
                                    <p:animEffect transition="out" filter="fade">
                                      <p:cBhvr>
                                        <p:cTn id="250" dur="2000"/>
                                        <p:tgtEl>
                                          <p:spTgt spid="41"/>
                                        </p:tgtEl>
                                      </p:cBhvr>
                                    </p:animEffect>
                                    <p:set>
                                      <p:cBhvr>
                                        <p:cTn id="251" dur="1" fill="hold">
                                          <p:stCondLst>
                                            <p:cond delay="1999"/>
                                          </p:stCondLst>
                                        </p:cTn>
                                        <p:tgtEl>
                                          <p:spTgt spid="41"/>
                                        </p:tgtEl>
                                        <p:attrNameLst>
                                          <p:attrName>style.visibility</p:attrName>
                                        </p:attrNameLst>
                                      </p:cBhvr>
                                      <p:to>
                                        <p:strVal val="hidden"/>
                                      </p:to>
                                    </p:set>
                                  </p:childTnLst>
                                </p:cTn>
                              </p:par>
                              <p:par>
                                <p:cTn id="252" presetID="10" presetClass="exit" presetSubtype="0" fill="hold" grpId="3" nodeType="withEffect">
                                  <p:stCondLst>
                                    <p:cond delay="0"/>
                                  </p:stCondLst>
                                  <p:childTnLst>
                                    <p:animEffect transition="out" filter="fade">
                                      <p:cBhvr>
                                        <p:cTn id="253" dur="2000"/>
                                        <p:tgtEl>
                                          <p:spTgt spid="40"/>
                                        </p:tgtEl>
                                      </p:cBhvr>
                                    </p:animEffect>
                                    <p:set>
                                      <p:cBhvr>
                                        <p:cTn id="254" dur="1" fill="hold">
                                          <p:stCondLst>
                                            <p:cond delay="1999"/>
                                          </p:stCondLst>
                                        </p:cTn>
                                        <p:tgtEl>
                                          <p:spTgt spid="40"/>
                                        </p:tgtEl>
                                        <p:attrNameLst>
                                          <p:attrName>style.visibility</p:attrName>
                                        </p:attrNameLst>
                                      </p:cBhvr>
                                      <p:to>
                                        <p:strVal val="hidden"/>
                                      </p:to>
                                    </p:set>
                                  </p:childTnLst>
                                </p:cTn>
                              </p:par>
                              <p:par>
                                <p:cTn id="255" presetID="10" presetClass="exit" presetSubtype="0" fill="hold" grpId="3" nodeType="withEffect">
                                  <p:stCondLst>
                                    <p:cond delay="0"/>
                                  </p:stCondLst>
                                  <p:childTnLst>
                                    <p:animEffect transition="out" filter="fade">
                                      <p:cBhvr>
                                        <p:cTn id="256" dur="2000"/>
                                        <p:tgtEl>
                                          <p:spTgt spid="46"/>
                                        </p:tgtEl>
                                      </p:cBhvr>
                                    </p:animEffect>
                                    <p:set>
                                      <p:cBhvr>
                                        <p:cTn id="257" dur="1" fill="hold">
                                          <p:stCondLst>
                                            <p:cond delay="1999"/>
                                          </p:stCondLst>
                                        </p:cTn>
                                        <p:tgtEl>
                                          <p:spTgt spid="46"/>
                                        </p:tgtEl>
                                        <p:attrNameLst>
                                          <p:attrName>style.visibility</p:attrName>
                                        </p:attrNameLst>
                                      </p:cBhvr>
                                      <p:to>
                                        <p:strVal val="hidden"/>
                                      </p:to>
                                    </p:set>
                                  </p:childTnLst>
                                </p:cTn>
                              </p:par>
                              <p:par>
                                <p:cTn id="258" presetID="10" presetClass="exit" presetSubtype="0" fill="hold" grpId="3" nodeType="withEffect">
                                  <p:stCondLst>
                                    <p:cond delay="0"/>
                                  </p:stCondLst>
                                  <p:childTnLst>
                                    <p:animEffect transition="out" filter="fade">
                                      <p:cBhvr>
                                        <p:cTn id="259" dur="2000"/>
                                        <p:tgtEl>
                                          <p:spTgt spid="51"/>
                                        </p:tgtEl>
                                      </p:cBhvr>
                                    </p:animEffect>
                                    <p:set>
                                      <p:cBhvr>
                                        <p:cTn id="260" dur="1" fill="hold">
                                          <p:stCondLst>
                                            <p:cond delay="1999"/>
                                          </p:stCondLst>
                                        </p:cTn>
                                        <p:tgtEl>
                                          <p:spTgt spid="51"/>
                                        </p:tgtEl>
                                        <p:attrNameLst>
                                          <p:attrName>style.visibility</p:attrName>
                                        </p:attrNameLst>
                                      </p:cBhvr>
                                      <p:to>
                                        <p:strVal val="hidden"/>
                                      </p:to>
                                    </p:set>
                                  </p:childTnLst>
                                </p:cTn>
                              </p:par>
                              <p:par>
                                <p:cTn id="261" presetID="10" presetClass="exit" presetSubtype="0" fill="hold" grpId="3" nodeType="withEffect">
                                  <p:stCondLst>
                                    <p:cond delay="0"/>
                                  </p:stCondLst>
                                  <p:childTnLst>
                                    <p:animEffect transition="out" filter="fade">
                                      <p:cBhvr>
                                        <p:cTn id="262" dur="2000"/>
                                        <p:tgtEl>
                                          <p:spTgt spid="37"/>
                                        </p:tgtEl>
                                      </p:cBhvr>
                                    </p:animEffect>
                                    <p:set>
                                      <p:cBhvr>
                                        <p:cTn id="263" dur="1" fill="hold">
                                          <p:stCondLst>
                                            <p:cond delay="1999"/>
                                          </p:stCondLst>
                                        </p:cTn>
                                        <p:tgtEl>
                                          <p:spTgt spid="37"/>
                                        </p:tgtEl>
                                        <p:attrNameLst>
                                          <p:attrName>style.visibility</p:attrName>
                                        </p:attrNameLst>
                                      </p:cBhvr>
                                      <p:to>
                                        <p:strVal val="hidden"/>
                                      </p:to>
                                    </p:set>
                                  </p:childTnLst>
                                </p:cTn>
                              </p:par>
                              <p:par>
                                <p:cTn id="264" presetID="10" presetClass="exit" presetSubtype="0" fill="hold" grpId="3" nodeType="withEffect">
                                  <p:stCondLst>
                                    <p:cond delay="0"/>
                                  </p:stCondLst>
                                  <p:childTnLst>
                                    <p:animEffect transition="out" filter="fade">
                                      <p:cBhvr>
                                        <p:cTn id="265" dur="2000"/>
                                        <p:tgtEl>
                                          <p:spTgt spid="52"/>
                                        </p:tgtEl>
                                      </p:cBhvr>
                                    </p:animEffect>
                                    <p:set>
                                      <p:cBhvr>
                                        <p:cTn id="266" dur="1" fill="hold">
                                          <p:stCondLst>
                                            <p:cond delay="1999"/>
                                          </p:stCondLst>
                                        </p:cTn>
                                        <p:tgtEl>
                                          <p:spTgt spid="52"/>
                                        </p:tgtEl>
                                        <p:attrNameLst>
                                          <p:attrName>style.visibility</p:attrName>
                                        </p:attrNameLst>
                                      </p:cBhvr>
                                      <p:to>
                                        <p:strVal val="hidden"/>
                                      </p:to>
                                    </p:set>
                                  </p:childTnLst>
                                </p:cTn>
                              </p:par>
                              <p:par>
                                <p:cTn id="267" presetID="10" presetClass="exit" presetSubtype="0" fill="hold" grpId="3" nodeType="withEffect">
                                  <p:stCondLst>
                                    <p:cond delay="0"/>
                                  </p:stCondLst>
                                  <p:childTnLst>
                                    <p:animEffect transition="out" filter="fade">
                                      <p:cBhvr>
                                        <p:cTn id="268" dur="2000"/>
                                        <p:tgtEl>
                                          <p:spTgt spid="43"/>
                                        </p:tgtEl>
                                      </p:cBhvr>
                                    </p:animEffect>
                                    <p:set>
                                      <p:cBhvr>
                                        <p:cTn id="269" dur="1" fill="hold">
                                          <p:stCondLst>
                                            <p:cond delay="1999"/>
                                          </p:stCondLst>
                                        </p:cTn>
                                        <p:tgtEl>
                                          <p:spTgt spid="43"/>
                                        </p:tgtEl>
                                        <p:attrNameLst>
                                          <p:attrName>style.visibility</p:attrName>
                                        </p:attrNameLst>
                                      </p:cBhvr>
                                      <p:to>
                                        <p:strVal val="hidden"/>
                                      </p:to>
                                    </p:set>
                                  </p:childTnLst>
                                </p:cTn>
                              </p:par>
                              <p:par>
                                <p:cTn id="270" presetID="10" presetClass="exit" presetSubtype="0" fill="hold" grpId="3" nodeType="withEffect">
                                  <p:stCondLst>
                                    <p:cond delay="0"/>
                                  </p:stCondLst>
                                  <p:childTnLst>
                                    <p:animEffect transition="out" filter="fade">
                                      <p:cBhvr>
                                        <p:cTn id="271" dur="2000"/>
                                        <p:tgtEl>
                                          <p:spTgt spid="50"/>
                                        </p:tgtEl>
                                      </p:cBhvr>
                                    </p:animEffect>
                                    <p:set>
                                      <p:cBhvr>
                                        <p:cTn id="272" dur="1" fill="hold">
                                          <p:stCondLst>
                                            <p:cond delay="1999"/>
                                          </p:stCondLst>
                                        </p:cTn>
                                        <p:tgtEl>
                                          <p:spTgt spid="50"/>
                                        </p:tgtEl>
                                        <p:attrNameLst>
                                          <p:attrName>style.visibility</p:attrName>
                                        </p:attrNameLst>
                                      </p:cBhvr>
                                      <p:to>
                                        <p:strVal val="hidden"/>
                                      </p:to>
                                    </p:set>
                                  </p:childTnLst>
                                </p:cTn>
                              </p:par>
                              <p:par>
                                <p:cTn id="273" presetID="10" presetClass="exit" presetSubtype="0" fill="hold" grpId="3" nodeType="withEffect">
                                  <p:stCondLst>
                                    <p:cond delay="0"/>
                                  </p:stCondLst>
                                  <p:childTnLst>
                                    <p:animEffect transition="out" filter="fade">
                                      <p:cBhvr>
                                        <p:cTn id="274" dur="2000"/>
                                        <p:tgtEl>
                                          <p:spTgt spid="33"/>
                                        </p:tgtEl>
                                      </p:cBhvr>
                                    </p:animEffect>
                                    <p:set>
                                      <p:cBhvr>
                                        <p:cTn id="275" dur="1" fill="hold">
                                          <p:stCondLst>
                                            <p:cond delay="1999"/>
                                          </p:stCondLst>
                                        </p:cTn>
                                        <p:tgtEl>
                                          <p:spTgt spid="33"/>
                                        </p:tgtEl>
                                        <p:attrNameLst>
                                          <p:attrName>style.visibility</p:attrName>
                                        </p:attrNameLst>
                                      </p:cBhvr>
                                      <p:to>
                                        <p:strVal val="hidden"/>
                                      </p:to>
                                    </p:set>
                                  </p:childTnLst>
                                </p:cTn>
                              </p:par>
                              <p:par>
                                <p:cTn id="276" presetID="10" presetClass="exit" presetSubtype="0" fill="hold" grpId="3" nodeType="withEffect">
                                  <p:stCondLst>
                                    <p:cond delay="0"/>
                                  </p:stCondLst>
                                  <p:childTnLst>
                                    <p:animEffect transition="out" filter="fade">
                                      <p:cBhvr>
                                        <p:cTn id="277" dur="2000"/>
                                        <p:tgtEl>
                                          <p:spTgt spid="42"/>
                                        </p:tgtEl>
                                      </p:cBhvr>
                                    </p:animEffect>
                                    <p:set>
                                      <p:cBhvr>
                                        <p:cTn id="278" dur="1" fill="hold">
                                          <p:stCondLst>
                                            <p:cond delay="19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12" grpId="0"/>
      <p:bldP spid="12" grpId="1"/>
      <p:bldP spid="13" grpId="0"/>
      <p:bldP spid="13" grpId="1"/>
      <p:bldP spid="14" grpId="0"/>
      <p:bldP spid="14" grpId="1"/>
      <p:bldP spid="15" grpId="0"/>
      <p:bldP spid="15" grpId="1"/>
      <p:bldP spid="16" grpId="0"/>
      <p:bldP spid="32" grpId="0" animBg="1"/>
      <p:bldP spid="32" grpId="1" animBg="1"/>
      <p:bldP spid="32" grpId="2" animBg="1"/>
      <p:bldP spid="32" grpId="3" animBg="1"/>
      <p:bldP spid="32" grpId="4" animBg="1"/>
      <p:bldP spid="32" grpId="5" animBg="1"/>
      <p:bldP spid="33" grpId="0" animBg="1"/>
      <p:bldP spid="33" grpId="1" animBg="1"/>
      <p:bldP spid="33" grpId="2" animBg="1"/>
      <p:bldP spid="33" grpId="3" animBg="1"/>
      <p:bldP spid="33" grpId="4" animBg="1"/>
      <p:bldP spid="33" grpId="5" animBg="1"/>
      <p:bldP spid="34" grpId="0" animBg="1"/>
      <p:bldP spid="34" grpId="1" animBg="1"/>
      <p:bldP spid="34" grpId="2" animBg="1"/>
      <p:bldP spid="34" grpId="3" animBg="1"/>
      <p:bldP spid="34" grpId="4" animBg="1"/>
      <p:bldP spid="34" grpId="5" animBg="1"/>
      <p:bldP spid="36" grpId="0" animBg="1"/>
      <p:bldP spid="36" grpId="1" animBg="1"/>
      <p:bldP spid="36" grpId="2" animBg="1"/>
      <p:bldP spid="36" grpId="3" animBg="1"/>
      <p:bldP spid="37" grpId="0" animBg="1"/>
      <p:bldP spid="37" grpId="1" animBg="1"/>
      <p:bldP spid="37" grpId="2" animBg="1"/>
      <p:bldP spid="37" grpId="3" animBg="1"/>
      <p:bldP spid="37" grpId="4" animBg="1"/>
      <p:bldP spid="37" grpId="5" animBg="1"/>
      <p:bldP spid="40" grpId="0" animBg="1"/>
      <p:bldP spid="40" grpId="1" animBg="1"/>
      <p:bldP spid="40" grpId="2" animBg="1"/>
      <p:bldP spid="40" grpId="3" animBg="1"/>
      <p:bldP spid="40" grpId="4" animBg="1"/>
      <p:bldP spid="40" grpId="5" animBg="1"/>
      <p:bldP spid="41" grpId="0" animBg="1"/>
      <p:bldP spid="41" grpId="1" animBg="1"/>
      <p:bldP spid="41" grpId="2" animBg="1"/>
      <p:bldP spid="41" grpId="3" animBg="1"/>
      <p:bldP spid="42" grpId="0" animBg="1"/>
      <p:bldP spid="42" grpId="1" animBg="1"/>
      <p:bldP spid="42" grpId="2" animBg="1"/>
      <p:bldP spid="42" grpId="3" animBg="1"/>
      <p:bldP spid="42" grpId="4" animBg="1"/>
      <p:bldP spid="42" grpId="5" animBg="1"/>
      <p:bldP spid="43" grpId="0" animBg="1"/>
      <p:bldP spid="43" grpId="1" animBg="1"/>
      <p:bldP spid="43" grpId="2" animBg="1"/>
      <p:bldP spid="43" grpId="3" animBg="1"/>
      <p:bldP spid="44" grpId="0" animBg="1"/>
      <p:bldP spid="44" grpId="1" animBg="1"/>
      <p:bldP spid="44" grpId="2" animBg="1"/>
      <p:bldP spid="44" grpId="3" animBg="1"/>
      <p:bldP spid="44" grpId="4" animBg="1"/>
      <p:bldP spid="44" grpId="5" animBg="1"/>
      <p:bldP spid="45" grpId="0" animBg="1"/>
      <p:bldP spid="45" grpId="1" animBg="1"/>
      <p:bldP spid="45" grpId="2" animBg="1"/>
      <p:bldP spid="45" grpId="3" animBg="1"/>
      <p:bldP spid="45" grpId="4" animBg="1"/>
      <p:bldP spid="45" grpId="5" animBg="1"/>
      <p:bldP spid="46" grpId="0" animBg="1"/>
      <p:bldP spid="46" grpId="1" animBg="1"/>
      <p:bldP spid="46" grpId="2" animBg="1"/>
      <p:bldP spid="46" grpId="3" animBg="1"/>
      <p:bldP spid="47" grpId="0" animBg="1"/>
      <p:bldP spid="47" grpId="1" animBg="1"/>
      <p:bldP spid="47" grpId="2" animBg="1"/>
      <p:bldP spid="47" grpId="3" animBg="1"/>
      <p:bldP spid="50" grpId="0" animBg="1"/>
      <p:bldP spid="50" grpId="1" animBg="1"/>
      <p:bldP spid="50" grpId="2" animBg="1"/>
      <p:bldP spid="50" grpId="3" animBg="1"/>
      <p:bldP spid="51" grpId="0" animBg="1"/>
      <p:bldP spid="51" grpId="1" animBg="1"/>
      <p:bldP spid="51" grpId="2" animBg="1"/>
      <p:bldP spid="51" grpId="3" animBg="1"/>
      <p:bldP spid="52" grpId="0" animBg="1"/>
      <p:bldP spid="52" grpId="1" animBg="1"/>
      <p:bldP spid="52" grpId="2" animBg="1"/>
      <p:bldP spid="52" grpId="3"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C9ED0E-DEC2-43AB-8A2D-A4A6F66F693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82931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0E64F8-BED3-4C9C-A0EE-5EFDCF63BF1F}"/>
              </a:ext>
            </a:extLst>
          </p:cNvPr>
          <p:cNvSpPr txBox="1"/>
          <p:nvPr/>
        </p:nvSpPr>
        <p:spPr>
          <a:xfrm>
            <a:off x="442175" y="1964011"/>
            <a:ext cx="8229600" cy="523220"/>
          </a:xfrm>
          <a:prstGeom prst="rect">
            <a:avLst/>
          </a:prstGeom>
          <a:noFill/>
        </p:spPr>
        <p:txBody>
          <a:bodyPr wrap="square" rtlCol="0">
            <a:spAutoFit/>
          </a:bodyPr>
          <a:lstStyle/>
          <a:p>
            <a:r>
              <a:rPr lang="en-US" sz="2800" dirty="0">
                <a:solidFill>
                  <a:schemeClr val="accent4">
                    <a:lumMod val="60000"/>
                    <a:lumOff val="40000"/>
                  </a:schemeClr>
                </a:solidFill>
                <a:latin typeface="Calibri" panose="020F0502020204030204" pitchFamily="34" charset="0"/>
                <a:cs typeface="Calibri" panose="020F0502020204030204" pitchFamily="34" charset="0"/>
              </a:rPr>
              <a:t>sound mind</a:t>
            </a:r>
            <a:r>
              <a:rPr lang="en-US" sz="2800" dirty="0">
                <a:latin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cs typeface="Calibri" panose="020F0502020204030204" pitchFamily="34" charset="0"/>
              </a:rPr>
              <a:t>NIV, </a:t>
            </a:r>
            <a:r>
              <a:rPr lang="en-US" sz="2800" dirty="0">
                <a:solidFill>
                  <a:schemeClr val="accent4">
                    <a:lumMod val="60000"/>
                    <a:lumOff val="40000"/>
                  </a:schemeClr>
                </a:solidFill>
                <a:latin typeface="Calibri" panose="020F0502020204030204" pitchFamily="34" charset="0"/>
                <a:cs typeface="Calibri" panose="020F0502020204030204" pitchFamily="34" charset="0"/>
              </a:rPr>
              <a:t>self discipline</a:t>
            </a:r>
          </a:p>
        </p:txBody>
      </p:sp>
      <p:pic>
        <p:nvPicPr>
          <p:cNvPr id="10" name="Picture 2" descr="Donald Gee">
            <a:extLst>
              <a:ext uri="{FF2B5EF4-FFF2-40B4-BE49-F238E27FC236}">
                <a16:creationId xmlns:a16="http://schemas.microsoft.com/office/drawing/2014/main" id="{63108536-8DDD-4C6C-B32E-6A696F543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50746">
            <a:off x="5983152" y="2477115"/>
            <a:ext cx="2356139" cy="23561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FE80E9-036D-49B6-8755-E9E3ECC667CA}"/>
              </a:ext>
            </a:extLst>
          </p:cNvPr>
          <p:cNvSpPr txBox="1"/>
          <p:nvPr/>
        </p:nvSpPr>
        <p:spPr>
          <a:xfrm>
            <a:off x="669066" y="2883725"/>
            <a:ext cx="5355366"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1) The Spirit gives us power to love;</a:t>
            </a:r>
            <a:endParaRPr lang="en-US" sz="2800" b="1" dirty="0">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D82D831-02A8-4DFC-AE9D-D0B67025675E}"/>
              </a:ext>
            </a:extLst>
          </p:cNvPr>
          <p:cNvSpPr txBox="1"/>
          <p:nvPr/>
        </p:nvSpPr>
        <p:spPr>
          <a:xfrm>
            <a:off x="685800" y="3358233"/>
            <a:ext cx="5997102" cy="95410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2) 1 John 4:18 ~ </a:t>
            </a:r>
            <a:r>
              <a:rPr lang="en-US" sz="2800" dirty="0">
                <a:solidFill>
                  <a:schemeClr val="accent4">
                    <a:lumMod val="60000"/>
                    <a:lumOff val="40000"/>
                  </a:schemeClr>
                </a:solidFill>
                <a:latin typeface="Calibri" panose="020F0502020204030204" pitchFamily="34" charset="0"/>
                <a:cs typeface="Calibri" panose="020F0502020204030204" pitchFamily="34" charset="0"/>
              </a:rPr>
              <a:t>perfect love casts out fear</a:t>
            </a:r>
            <a:endParaRPr lang="en-US" sz="2800" b="1" dirty="0">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9FD9ACB-0B15-4FA2-9957-43313FF6B3E2}"/>
              </a:ext>
            </a:extLst>
          </p:cNvPr>
          <p:cNvSpPr txBox="1"/>
          <p:nvPr/>
        </p:nvSpPr>
        <p:spPr>
          <a:xfrm>
            <a:off x="651134" y="4218060"/>
            <a:ext cx="5076928"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3) Sober-mindedness is the result</a:t>
            </a:r>
            <a:endParaRPr lang="en-US" sz="2800" b="1" dirty="0">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6632A69-7EF2-478D-960B-46664F35FCAA}"/>
              </a:ext>
            </a:extLst>
          </p:cNvPr>
          <p:cNvSpPr txBox="1"/>
          <p:nvPr/>
        </p:nvSpPr>
        <p:spPr>
          <a:xfrm>
            <a:off x="457217" y="4664380"/>
            <a:ext cx="5642247" cy="954107"/>
          </a:xfrm>
          <a:prstGeom prst="rect">
            <a:avLst/>
          </a:prstGeom>
          <a:noFill/>
        </p:spPr>
        <p:txBody>
          <a:bodyPr wrap="square" rtlCol="0">
            <a:spAutoFit/>
          </a:bodyPr>
          <a:lstStyle/>
          <a:p>
            <a:r>
              <a:rPr lang="en-US" sz="2800" dirty="0">
                <a:solidFill>
                  <a:schemeClr val="accent4">
                    <a:lumMod val="60000"/>
                    <a:lumOff val="40000"/>
                  </a:schemeClr>
                </a:solidFill>
                <a:latin typeface="Calibri" panose="020F0502020204030204" pitchFamily="34" charset="0"/>
                <a:cs typeface="Calibri" panose="020F0502020204030204" pitchFamily="34" charset="0"/>
              </a:rPr>
              <a:t>Donald Gee ~ </a:t>
            </a:r>
            <a:r>
              <a:rPr lang="en-US" sz="2800" dirty="0">
                <a:latin typeface="Calibri" panose="020F0502020204030204" pitchFamily="34" charset="0"/>
                <a:cs typeface="Calibri" panose="020F0502020204030204" pitchFamily="34" charset="0"/>
              </a:rPr>
              <a:t>“Better to have a little excess than to be dead … </a:t>
            </a:r>
            <a:endParaRPr lang="en-US" sz="2800" b="1" dirty="0">
              <a:solidFill>
                <a:schemeClr val="accent4">
                  <a:lumMod val="60000"/>
                  <a:lumOff val="40000"/>
                </a:schemeClr>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75CB165-3070-497C-859C-3D85D36E48D0}"/>
              </a:ext>
            </a:extLst>
          </p:cNvPr>
          <p:cNvSpPr txBox="1"/>
          <p:nvPr/>
        </p:nvSpPr>
        <p:spPr>
          <a:xfrm>
            <a:off x="498765" y="5092135"/>
            <a:ext cx="5699412" cy="138499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                                              because it’s easier to correct excess than to raise the dead.”</a:t>
            </a:r>
          </a:p>
        </p:txBody>
      </p:sp>
      <p:sp>
        <p:nvSpPr>
          <p:cNvPr id="11" name="TextBox 10">
            <a:extLst>
              <a:ext uri="{FF2B5EF4-FFF2-40B4-BE49-F238E27FC236}">
                <a16:creationId xmlns:a16="http://schemas.microsoft.com/office/drawing/2014/main" id="{7F742B29-E5B2-4AA9-97B7-B064A7B442E7}"/>
              </a:ext>
            </a:extLst>
          </p:cNvPr>
          <p:cNvSpPr txBox="1"/>
          <p:nvPr/>
        </p:nvSpPr>
        <p:spPr>
          <a:xfrm>
            <a:off x="6354108" y="4853368"/>
            <a:ext cx="1758385" cy="646331"/>
          </a:xfrm>
          <a:prstGeom prst="rect">
            <a:avLst/>
          </a:prstGeom>
          <a:noFill/>
        </p:spPr>
        <p:txBody>
          <a:bodyPr wrap="square" rtlCol="0">
            <a:spAutoFit/>
          </a:bodyPr>
          <a:lstStyle/>
          <a:p>
            <a:pPr algn="ctr"/>
            <a:r>
              <a:rPr lang="en-US" dirty="0">
                <a:solidFill>
                  <a:schemeClr val="accent4">
                    <a:lumMod val="60000"/>
                    <a:lumOff val="40000"/>
                  </a:schemeClr>
                </a:solidFill>
                <a:latin typeface="Calibri" panose="020F0502020204030204" pitchFamily="34" charset="0"/>
                <a:cs typeface="Calibri" panose="020F0502020204030204" pitchFamily="34" charset="0"/>
              </a:rPr>
              <a:t>Donald Gee (1881-1966)</a:t>
            </a:r>
            <a:endParaRPr lang="en-US"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43A3F90-6725-4A64-ADF4-9729883A440A}"/>
              </a:ext>
            </a:extLst>
          </p:cNvPr>
          <p:cNvSpPr txBox="1"/>
          <p:nvPr/>
        </p:nvSpPr>
        <p:spPr>
          <a:xfrm>
            <a:off x="685800" y="2422791"/>
            <a:ext cx="8034338" cy="523220"/>
          </a:xfrm>
          <a:prstGeom prst="rect">
            <a:avLst/>
          </a:prstGeom>
          <a:noFill/>
        </p:spPr>
        <p:txBody>
          <a:bodyPr wrap="square" rtlCol="0">
            <a:spAutoFit/>
          </a:bodyPr>
          <a:lstStyle/>
          <a:p>
            <a:pPr marL="171450" indent="-1714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mj-lt"/>
              </a:rPr>
              <a:t> </a:t>
            </a:r>
            <a:r>
              <a:rPr lang="en-US" sz="2800" i="1" dirty="0" err="1">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sōphronismos</a:t>
            </a:r>
            <a:r>
              <a:rPr lang="en-US" sz="2800" dirty="0">
                <a:effectLst>
                  <a:outerShdw blurRad="38100" dist="38100" dir="2700000" algn="tl">
                    <a:srgbClr val="000000">
                      <a:alpha val="43137"/>
                    </a:srgbClr>
                  </a:outerShdw>
                </a:effectLst>
              </a:rPr>
              <a:t> ~ literally “sober midriff”</a:t>
            </a:r>
            <a:endParaRPr lang="en-US" sz="2800"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0D13D2E-D34B-40E8-BC4F-40CB6CECC0BA}"/>
              </a:ext>
            </a:extLst>
          </p:cNvPr>
          <p:cNvSpPr txBox="1"/>
          <p:nvPr/>
        </p:nvSpPr>
        <p:spPr>
          <a:xfrm>
            <a:off x="457201" y="1074906"/>
            <a:ext cx="8229600" cy="954107"/>
          </a:xfrm>
          <a:prstGeom prst="rect">
            <a:avLst/>
          </a:prstGeom>
          <a:noFill/>
        </p:spPr>
        <p:txBody>
          <a:bodyPr wrap="square" rtlCol="0">
            <a:spAutoFit/>
          </a:bodyPr>
          <a:lstStyle/>
          <a:p>
            <a:r>
              <a:rPr lang="en-US" sz="2800" dirty="0">
                <a:solidFill>
                  <a:schemeClr val="accent4">
                    <a:lumMod val="60000"/>
                    <a:lumOff val="40000"/>
                  </a:schemeClr>
                </a:solidFill>
                <a:latin typeface="Calibri" panose="020F0502020204030204" pitchFamily="34" charset="0"/>
                <a:cs typeface="Calibri" panose="020F0502020204030204" pitchFamily="34" charset="0"/>
              </a:rPr>
              <a:t>fear</a:t>
            </a:r>
            <a:r>
              <a:rPr lang="en-US" sz="2800" dirty="0">
                <a:latin typeface="Calibri" panose="020F0502020204030204" pitchFamily="34" charset="0"/>
                <a:cs typeface="Calibri" panose="020F0502020204030204" pitchFamily="34" charset="0"/>
              </a:rPr>
              <a:t> ~ </a:t>
            </a:r>
            <a:r>
              <a:rPr lang="en-US" sz="2800" i="1" dirty="0" err="1">
                <a:solidFill>
                  <a:schemeClr val="accent4">
                    <a:lumMod val="60000"/>
                    <a:lumOff val="40000"/>
                  </a:schemeClr>
                </a:solidFill>
                <a:latin typeface="Times New Roman" panose="02020603050405020304" pitchFamily="18" charset="0"/>
                <a:cs typeface="Times New Roman" panose="02020603050405020304" pitchFamily="18" charset="0"/>
              </a:rPr>
              <a:t>deilia</a:t>
            </a:r>
            <a:r>
              <a:rPr lang="en-US" sz="2800" dirty="0">
                <a:latin typeface="Calibri" panose="020F0502020204030204" pitchFamily="34" charset="0"/>
                <a:cs typeface="Calibri" panose="020F0502020204030204" pitchFamily="34" charset="0"/>
              </a:rPr>
              <a:t> – Most modern versions, </a:t>
            </a:r>
            <a:r>
              <a:rPr lang="en-US" sz="2800" dirty="0">
                <a:solidFill>
                  <a:schemeClr val="accent4">
                    <a:lumMod val="60000"/>
                    <a:lumOff val="40000"/>
                  </a:schemeClr>
                </a:solidFill>
                <a:latin typeface="Calibri" panose="020F0502020204030204" pitchFamily="34" charset="0"/>
                <a:cs typeface="Calibri" panose="020F0502020204030204" pitchFamily="34" charset="0"/>
              </a:rPr>
              <a:t>timidity</a:t>
            </a:r>
            <a:r>
              <a:rPr lang="en-US" sz="2800" dirty="0">
                <a:latin typeface="Calibri" panose="020F0502020204030204" pitchFamily="34" charset="0"/>
                <a:cs typeface="Calibri" panose="020F0502020204030204" pitchFamily="34" charset="0"/>
              </a:rPr>
              <a:t> – better, </a:t>
            </a:r>
            <a:r>
              <a:rPr lang="en-US" sz="2800" i="1" dirty="0">
                <a:solidFill>
                  <a:schemeClr val="bg1"/>
                </a:solidFill>
                <a:latin typeface="Calibri" panose="020F0502020204030204" pitchFamily="34" charset="0"/>
                <a:cs typeface="Calibri" panose="020F0502020204030204" pitchFamily="34" charset="0"/>
              </a:rPr>
              <a:t>cowardice</a:t>
            </a:r>
            <a:endParaRPr lang="en-US" sz="2800" dirty="0">
              <a:solidFill>
                <a:schemeClr val="bg1"/>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E0C71FD9-C584-45FF-97DD-224353A2FB9B}"/>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220501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14"/>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3" presetClass="emph" presetSubtype="2" fill="hold" grpId="1" nodeType="withEffect">
                                  <p:stCondLst>
                                    <p:cond delay="0"/>
                                  </p:stCondLst>
                                  <p:childTnLst>
                                    <p:animClr clrSpc="rgb" dir="cw">
                                      <p:cBhvr override="childStyle">
                                        <p:cTn id="26" dur="500" fill="hold"/>
                                        <p:tgtEl>
                                          <p:spTgt spid="4"/>
                                        </p:tgtEl>
                                        <p:attrNameLst>
                                          <p:attrName>style.color</p:attrName>
                                        </p:attrNameLst>
                                      </p:cBhvr>
                                      <p:to>
                                        <a:schemeClr val="accent2"/>
                                      </p:to>
                                    </p:animClr>
                                  </p:childTnLst>
                                </p:cTn>
                              </p:par>
                              <p:par>
                                <p:cTn id="27" presetID="3" presetClass="emph" presetSubtype="2" fill="hold" grpId="1" nodeType="withEffect">
                                  <p:stCondLst>
                                    <p:cond delay="0"/>
                                  </p:stCondLst>
                                  <p:childTnLst>
                                    <p:animClr clrSpc="rgb" dir="cw">
                                      <p:cBhvr override="childStyle">
                                        <p:cTn id="28" dur="500" fill="hold"/>
                                        <p:tgtEl>
                                          <p:spTgt spid="12"/>
                                        </p:tgtEl>
                                        <p:attrNameLst>
                                          <p:attrName>style.color</p:attrName>
                                        </p:attrNameLst>
                                      </p:cBhvr>
                                      <p:to>
                                        <a:schemeClr val="accent2"/>
                                      </p:to>
                                    </p:animClr>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3" presetClass="emph" presetSubtype="2" fill="hold" grpId="1" nodeType="withEffect">
                                  <p:stCondLst>
                                    <p:cond delay="0"/>
                                  </p:stCondLst>
                                  <p:childTnLst>
                                    <p:animClr clrSpc="rgb" dir="cw">
                                      <p:cBhvr override="childStyle">
                                        <p:cTn id="54" dur="500" fill="hold"/>
                                        <p:tgtEl>
                                          <p:spTgt spid="5"/>
                                        </p:tgtEl>
                                        <p:attrNameLst>
                                          <p:attrName>style.color</p:attrName>
                                        </p:attrNameLst>
                                      </p:cBhvr>
                                      <p:to>
                                        <a:schemeClr val="accent2"/>
                                      </p:to>
                                    </p:animClr>
                                  </p:childTnLst>
                                </p:cTn>
                              </p:par>
                              <p:par>
                                <p:cTn id="55" presetID="3" presetClass="emph" presetSubtype="2" fill="hold" grpId="1" nodeType="withEffect">
                                  <p:stCondLst>
                                    <p:cond delay="0"/>
                                  </p:stCondLst>
                                  <p:childTnLst>
                                    <p:animClr clrSpc="rgb" dir="cw">
                                      <p:cBhvr override="childStyle">
                                        <p:cTn id="56" dur="500" fill="hold"/>
                                        <p:tgtEl>
                                          <p:spTgt spid="6"/>
                                        </p:tgtEl>
                                        <p:attrNameLst>
                                          <p:attrName>style.color</p:attrName>
                                        </p:attrNameLst>
                                      </p:cBhvr>
                                      <p:to>
                                        <a:schemeClr val="accent2"/>
                                      </p:to>
                                    </p:animClr>
                                  </p:childTnLst>
                                </p:cTn>
                              </p:par>
                              <p:par>
                                <p:cTn id="57" presetID="3" presetClass="emph" presetSubtype="2" fill="hold" grpId="1" nodeType="withEffect">
                                  <p:stCondLst>
                                    <p:cond delay="0"/>
                                  </p:stCondLst>
                                  <p:childTnLst>
                                    <p:animClr clrSpc="rgb" dir="cw">
                                      <p:cBhvr override="childStyle">
                                        <p:cTn id="58" dur="500" fill="hold"/>
                                        <p:tgtEl>
                                          <p:spTgt spid="7"/>
                                        </p:tgtEl>
                                        <p:attrNameLst>
                                          <p:attrName>style.color</p:attrName>
                                        </p:attrNameLst>
                                      </p:cBhvr>
                                      <p:to>
                                        <a:schemeClr val="accent2"/>
                                      </p:to>
                                    </p:animClr>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9" grpId="0"/>
      <p:bldP spid="11" grpId="0"/>
      <p:bldP spid="12" grpId="0"/>
      <p:bldP spid="12" grpId="1"/>
      <p:bldP spid="14" grpId="0"/>
      <p:bldP spid="14"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DE61406-732A-456F-90EC-F0D312119656}"/>
              </a:ext>
            </a:extLst>
          </p:cNvPr>
          <p:cNvGrpSpPr/>
          <p:nvPr/>
        </p:nvGrpSpPr>
        <p:grpSpPr>
          <a:xfrm>
            <a:off x="836101" y="2634301"/>
            <a:ext cx="7442186" cy="2668387"/>
            <a:chOff x="715369" y="2799312"/>
            <a:chExt cx="7442186" cy="2668387"/>
          </a:xfrm>
        </p:grpSpPr>
        <p:pic>
          <p:nvPicPr>
            <p:cNvPr id="17" name="Picture 16" descr="A drawing of a person&#10;&#10;Description automatically generated">
              <a:extLst>
                <a:ext uri="{FF2B5EF4-FFF2-40B4-BE49-F238E27FC236}">
                  <a16:creationId xmlns:a16="http://schemas.microsoft.com/office/drawing/2014/main" id="{65C25739-2C53-4A80-9624-153B8A75447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5369" y="2799312"/>
              <a:ext cx="4572000" cy="2667000"/>
            </a:xfrm>
            <a:prstGeom prst="rect">
              <a:avLst/>
            </a:prstGeom>
          </p:spPr>
        </p:pic>
        <p:pic>
          <p:nvPicPr>
            <p:cNvPr id="19" name="Picture 18" descr="A drawing of a person&#10;&#10;Description automatically generated">
              <a:extLst>
                <a:ext uri="{FF2B5EF4-FFF2-40B4-BE49-F238E27FC236}">
                  <a16:creationId xmlns:a16="http://schemas.microsoft.com/office/drawing/2014/main" id="{6FCFB165-E451-4C0F-8734-8EEE1B41BD1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6485" r="5454"/>
            <a:stretch/>
          </p:blipFill>
          <p:spPr>
            <a:xfrm>
              <a:off x="6417423" y="2800699"/>
              <a:ext cx="1740132" cy="2667000"/>
            </a:xfrm>
            <a:prstGeom prst="rect">
              <a:avLst/>
            </a:prstGeom>
          </p:spPr>
        </p:pic>
        <p:pic>
          <p:nvPicPr>
            <p:cNvPr id="20" name="Picture 19" descr="A drawing of a person&#10;&#10;Description automatically generated">
              <a:extLst>
                <a:ext uri="{FF2B5EF4-FFF2-40B4-BE49-F238E27FC236}">
                  <a16:creationId xmlns:a16="http://schemas.microsoft.com/office/drawing/2014/main" id="{717989E9-2C5F-46AC-9037-75E7072954C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7466" r="6292"/>
            <a:stretch/>
          </p:blipFill>
          <p:spPr>
            <a:xfrm>
              <a:off x="4921845" y="2799312"/>
              <a:ext cx="1657004" cy="2667000"/>
            </a:xfrm>
            <a:prstGeom prst="rect">
              <a:avLst/>
            </a:prstGeom>
          </p:spPr>
        </p:pic>
      </p:grpSp>
      <p:sp>
        <p:nvSpPr>
          <p:cNvPr id="22" name="Speech Bubble: Oval 21">
            <a:extLst>
              <a:ext uri="{FF2B5EF4-FFF2-40B4-BE49-F238E27FC236}">
                <a16:creationId xmlns:a16="http://schemas.microsoft.com/office/drawing/2014/main" id="{EA1B8EC8-57F5-422E-A9E1-686D4C6751C3}"/>
              </a:ext>
            </a:extLst>
          </p:cNvPr>
          <p:cNvSpPr/>
          <p:nvPr/>
        </p:nvSpPr>
        <p:spPr>
          <a:xfrm>
            <a:off x="472007" y="1576311"/>
            <a:ext cx="1886988" cy="1318953"/>
          </a:xfrm>
          <a:prstGeom prst="wedgeEllipseCallout">
            <a:avLst>
              <a:gd name="adj1" fmla="val 28800"/>
              <a:gd name="adj2" fmla="val 80567"/>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83EA480-2D0C-45FE-8566-E7493E5F96E2}"/>
              </a:ext>
            </a:extLst>
          </p:cNvPr>
          <p:cNvSpPr txBox="1"/>
          <p:nvPr/>
        </p:nvSpPr>
        <p:spPr>
          <a:xfrm>
            <a:off x="631333" y="1613454"/>
            <a:ext cx="1568335" cy="1200329"/>
          </a:xfrm>
          <a:prstGeom prst="rect">
            <a:avLst/>
          </a:prstGeom>
          <a:noFill/>
        </p:spPr>
        <p:txBody>
          <a:bodyPr wrap="square" rtlCol="0">
            <a:spAutoFit/>
          </a:bodyPr>
          <a:lstStyle/>
          <a:p>
            <a:pPr algn="ctr"/>
            <a:r>
              <a:rPr lang="en-US" sz="2400" b="1" dirty="0">
                <a:solidFill>
                  <a:schemeClr val="bg2">
                    <a:lumMod val="10000"/>
                  </a:schemeClr>
                </a:solidFill>
              </a:rPr>
              <a:t>Hello,</a:t>
            </a:r>
          </a:p>
          <a:p>
            <a:pPr algn="ctr"/>
            <a:r>
              <a:rPr lang="en-US" sz="2400" b="1" dirty="0">
                <a:solidFill>
                  <a:schemeClr val="bg2">
                    <a:lumMod val="10000"/>
                  </a:schemeClr>
                </a:solidFill>
              </a:rPr>
              <a:t>my name is “Fear”</a:t>
            </a:r>
          </a:p>
        </p:txBody>
      </p:sp>
      <p:sp>
        <p:nvSpPr>
          <p:cNvPr id="24" name="Speech Bubble: Oval 23">
            <a:extLst>
              <a:ext uri="{FF2B5EF4-FFF2-40B4-BE49-F238E27FC236}">
                <a16:creationId xmlns:a16="http://schemas.microsoft.com/office/drawing/2014/main" id="{2DF3C179-DBF7-432E-8D80-BCD2403D952D}"/>
              </a:ext>
            </a:extLst>
          </p:cNvPr>
          <p:cNvSpPr/>
          <p:nvPr/>
        </p:nvSpPr>
        <p:spPr>
          <a:xfrm>
            <a:off x="2588742" y="1557596"/>
            <a:ext cx="1886988" cy="1318953"/>
          </a:xfrm>
          <a:prstGeom prst="wedgeEllipseCallout">
            <a:avLst>
              <a:gd name="adj1" fmla="val 30269"/>
              <a:gd name="adj2" fmla="val 75945"/>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87A7416-7649-499C-969A-C0FD9C68674C}"/>
              </a:ext>
            </a:extLst>
          </p:cNvPr>
          <p:cNvSpPr txBox="1"/>
          <p:nvPr/>
        </p:nvSpPr>
        <p:spPr>
          <a:xfrm>
            <a:off x="2768968" y="1751699"/>
            <a:ext cx="1568335" cy="830997"/>
          </a:xfrm>
          <a:prstGeom prst="rect">
            <a:avLst/>
          </a:prstGeom>
          <a:noFill/>
        </p:spPr>
        <p:txBody>
          <a:bodyPr wrap="square" rtlCol="0">
            <a:spAutoFit/>
          </a:bodyPr>
          <a:lstStyle/>
          <a:p>
            <a:pPr algn="ctr"/>
            <a:r>
              <a:rPr lang="en-US" sz="2400" b="1" dirty="0">
                <a:solidFill>
                  <a:schemeClr val="bg2">
                    <a:lumMod val="10000"/>
                  </a:schemeClr>
                </a:solidFill>
              </a:rPr>
              <a:t>My name is “Power”</a:t>
            </a:r>
          </a:p>
        </p:txBody>
      </p:sp>
      <p:sp>
        <p:nvSpPr>
          <p:cNvPr id="26" name="Speech Bubble: Oval 25">
            <a:extLst>
              <a:ext uri="{FF2B5EF4-FFF2-40B4-BE49-F238E27FC236}">
                <a16:creationId xmlns:a16="http://schemas.microsoft.com/office/drawing/2014/main" id="{7E3D2307-F39E-492F-8260-E8DFB60D7474}"/>
              </a:ext>
            </a:extLst>
          </p:cNvPr>
          <p:cNvSpPr/>
          <p:nvPr/>
        </p:nvSpPr>
        <p:spPr>
          <a:xfrm>
            <a:off x="4510090" y="1473231"/>
            <a:ext cx="1886988" cy="1318953"/>
          </a:xfrm>
          <a:prstGeom prst="wedgeEllipseCallout">
            <a:avLst>
              <a:gd name="adj1" fmla="val 15584"/>
              <a:gd name="adj2" fmla="val 87290"/>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65C9153-B616-49E2-8764-0C07904D36DB}"/>
              </a:ext>
            </a:extLst>
          </p:cNvPr>
          <p:cNvSpPr txBox="1"/>
          <p:nvPr/>
        </p:nvSpPr>
        <p:spPr>
          <a:xfrm>
            <a:off x="4713197" y="1772837"/>
            <a:ext cx="1568335" cy="830997"/>
          </a:xfrm>
          <a:prstGeom prst="rect">
            <a:avLst/>
          </a:prstGeom>
          <a:noFill/>
        </p:spPr>
        <p:txBody>
          <a:bodyPr wrap="square" rtlCol="0">
            <a:spAutoFit/>
          </a:bodyPr>
          <a:lstStyle/>
          <a:p>
            <a:pPr algn="ctr"/>
            <a:r>
              <a:rPr lang="en-US" sz="2400" b="1" dirty="0">
                <a:solidFill>
                  <a:schemeClr val="bg2">
                    <a:lumMod val="10000"/>
                  </a:schemeClr>
                </a:solidFill>
              </a:rPr>
              <a:t>And I am  “Love”</a:t>
            </a:r>
          </a:p>
        </p:txBody>
      </p:sp>
      <p:sp>
        <p:nvSpPr>
          <p:cNvPr id="28" name="Speech Bubble: Oval 27">
            <a:extLst>
              <a:ext uri="{FF2B5EF4-FFF2-40B4-BE49-F238E27FC236}">
                <a16:creationId xmlns:a16="http://schemas.microsoft.com/office/drawing/2014/main" id="{35FE8CC7-C3C3-4969-850B-B1EBC8AB56E4}"/>
              </a:ext>
            </a:extLst>
          </p:cNvPr>
          <p:cNvSpPr/>
          <p:nvPr/>
        </p:nvSpPr>
        <p:spPr>
          <a:xfrm>
            <a:off x="6406145" y="1435269"/>
            <a:ext cx="2106522" cy="1318953"/>
          </a:xfrm>
          <a:prstGeom prst="wedgeEllipseCallout">
            <a:avLst>
              <a:gd name="adj1" fmla="val -7910"/>
              <a:gd name="adj2" fmla="val 90651"/>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6388D8A-77AF-40DB-89E0-EB6D70285CB7}"/>
              </a:ext>
            </a:extLst>
          </p:cNvPr>
          <p:cNvSpPr txBox="1"/>
          <p:nvPr/>
        </p:nvSpPr>
        <p:spPr>
          <a:xfrm>
            <a:off x="6559529" y="1571336"/>
            <a:ext cx="1812057" cy="1200329"/>
          </a:xfrm>
          <a:prstGeom prst="rect">
            <a:avLst/>
          </a:prstGeom>
          <a:noFill/>
        </p:spPr>
        <p:txBody>
          <a:bodyPr wrap="square" rtlCol="0">
            <a:spAutoFit/>
          </a:bodyPr>
          <a:lstStyle/>
          <a:p>
            <a:pPr algn="ctr"/>
            <a:r>
              <a:rPr lang="en-US" sz="2400" b="1" dirty="0">
                <a:solidFill>
                  <a:schemeClr val="bg2">
                    <a:lumMod val="10000"/>
                  </a:schemeClr>
                </a:solidFill>
              </a:rPr>
              <a:t>You can call</a:t>
            </a:r>
          </a:p>
          <a:p>
            <a:pPr algn="ctr"/>
            <a:r>
              <a:rPr lang="en-US" sz="2400" b="1" dirty="0">
                <a:solidFill>
                  <a:schemeClr val="bg2">
                    <a:lumMod val="10000"/>
                  </a:schemeClr>
                </a:solidFill>
              </a:rPr>
              <a:t>me “Sound mind”</a:t>
            </a:r>
          </a:p>
        </p:txBody>
      </p:sp>
      <p:sp>
        <p:nvSpPr>
          <p:cNvPr id="16" name="TextBox 15">
            <a:extLst>
              <a:ext uri="{FF2B5EF4-FFF2-40B4-BE49-F238E27FC236}">
                <a16:creationId xmlns:a16="http://schemas.microsoft.com/office/drawing/2014/main" id="{57FD9B87-1A75-4C78-9E39-55DD23A89DD3}"/>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331926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par>
                          <p:cTn id="23" fill="hold">
                            <p:stCondLst>
                              <p:cond delay="500"/>
                            </p:stCondLst>
                            <p:childTnLst>
                              <p:par>
                                <p:cTn id="24" presetID="10" presetClass="entr" presetSubtype="0" fill="hold" grpId="0" nodeType="afterEffect">
                                  <p:stCondLst>
                                    <p:cond delay="100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2000"/>
                            </p:stCondLst>
                            <p:childTnLst>
                              <p:par>
                                <p:cTn id="31" presetID="10" presetClass="entr" presetSubtype="0" fill="hold" grpId="0" nodeType="afterEffect">
                                  <p:stCondLst>
                                    <p:cond delay="100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6" grpId="0" animBg="1"/>
      <p:bldP spid="27" grpId="0"/>
      <p:bldP spid="28" grpId="0" animBg="1"/>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https://upload.wikimedia.org/wikipedia/commons/6/64/Gravure_door_Reinier_van_Persijn.jpg">
            <a:extLst>
              <a:ext uri="{FF2B5EF4-FFF2-40B4-BE49-F238E27FC236}">
                <a16:creationId xmlns:a16="http://schemas.microsoft.com/office/drawing/2014/main" id="{2C04B091-A202-4F51-AE24-14ED7837C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07654">
            <a:off x="5055131" y="1157654"/>
            <a:ext cx="3255542" cy="39427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CF62965-11AD-46EF-865C-D9038E2E4D53}"/>
              </a:ext>
            </a:extLst>
          </p:cNvPr>
          <p:cNvSpPr txBox="1"/>
          <p:nvPr/>
        </p:nvSpPr>
        <p:spPr>
          <a:xfrm>
            <a:off x="457201" y="1069711"/>
            <a:ext cx="4857749" cy="3046988"/>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rPr>
              <a:t>Swan song : </a:t>
            </a:r>
            <a:r>
              <a:rPr lang="en-US" sz="3200" dirty="0">
                <a:effectLst>
                  <a:outerShdw blurRad="38100" dist="38100" dir="2700000" algn="tl">
                    <a:srgbClr val="000000">
                      <a:alpha val="43137"/>
                    </a:srgbClr>
                  </a:outerShdw>
                </a:effectLst>
              </a:rPr>
              <a:t>a person’s final public performance or professional activity before retirement. “He has decided to make this tour his swan song.”</a:t>
            </a:r>
            <a:endParaRPr lang="en-US" sz="4000"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B01857F-AE35-4712-B380-98F1CD1F0B39}"/>
              </a:ext>
            </a:extLst>
          </p:cNvPr>
          <p:cNvSpPr txBox="1"/>
          <p:nvPr/>
        </p:nvSpPr>
        <p:spPr>
          <a:xfrm>
            <a:off x="5253962" y="4835696"/>
            <a:ext cx="3470938" cy="830997"/>
          </a:xfrm>
          <a:prstGeom prst="rect">
            <a:avLst/>
          </a:prstGeom>
          <a:noFill/>
        </p:spPr>
        <p:txBody>
          <a:bodyPr wrap="square" rtlCol="0">
            <a:spAutoFit/>
          </a:bodyPr>
          <a:lstStyle/>
          <a:p>
            <a:pPr algn="ctr"/>
            <a:r>
              <a:rPr lang="en-US" sz="2400" dirty="0"/>
              <a:t>painting by</a:t>
            </a:r>
          </a:p>
          <a:p>
            <a:pPr algn="ctr"/>
            <a:r>
              <a:rPr lang="en-US" sz="2400" dirty="0" err="1"/>
              <a:t>Reinier</a:t>
            </a:r>
            <a:r>
              <a:rPr lang="en-US" sz="2400" dirty="0"/>
              <a:t> van </a:t>
            </a:r>
            <a:r>
              <a:rPr lang="en-US" sz="2400" dirty="0" err="1"/>
              <a:t>Persijn</a:t>
            </a:r>
            <a:r>
              <a:rPr lang="en-US" sz="2400" dirty="0"/>
              <a:t> (1655) </a:t>
            </a:r>
            <a:endParaRPr lang="en-US" sz="2400" dirty="0">
              <a:solidFill>
                <a:schemeClr val="bg1"/>
              </a:solidFill>
              <a:latin typeface="squeaky chalk sound" pitchFamily="2" charset="0"/>
            </a:endParaRPr>
          </a:p>
        </p:txBody>
      </p:sp>
      <p:sp>
        <p:nvSpPr>
          <p:cNvPr id="6" name="TextBox 5">
            <a:extLst>
              <a:ext uri="{FF2B5EF4-FFF2-40B4-BE49-F238E27FC236}">
                <a16:creationId xmlns:a16="http://schemas.microsoft.com/office/drawing/2014/main" id="{86FE1E9E-97A8-43CB-A7B8-5E4334062D5D}"/>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3841536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7DE61406-732A-456F-90EC-F0D312119656}"/>
              </a:ext>
            </a:extLst>
          </p:cNvPr>
          <p:cNvGrpSpPr/>
          <p:nvPr/>
        </p:nvGrpSpPr>
        <p:grpSpPr>
          <a:xfrm>
            <a:off x="836101" y="2634301"/>
            <a:ext cx="7442186" cy="2668387"/>
            <a:chOff x="715369" y="2799312"/>
            <a:chExt cx="7442186" cy="2668387"/>
          </a:xfrm>
        </p:grpSpPr>
        <p:pic>
          <p:nvPicPr>
            <p:cNvPr id="17" name="Picture 16" descr="A drawing of a person&#10;&#10;Description automatically generated">
              <a:extLst>
                <a:ext uri="{FF2B5EF4-FFF2-40B4-BE49-F238E27FC236}">
                  <a16:creationId xmlns:a16="http://schemas.microsoft.com/office/drawing/2014/main" id="{65C25739-2C53-4A80-9624-153B8A75447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5369" y="2799312"/>
              <a:ext cx="4572000" cy="2667000"/>
            </a:xfrm>
            <a:prstGeom prst="rect">
              <a:avLst/>
            </a:prstGeom>
          </p:spPr>
        </p:pic>
        <p:pic>
          <p:nvPicPr>
            <p:cNvPr id="19" name="Picture 18" descr="A drawing of a person&#10;&#10;Description automatically generated">
              <a:extLst>
                <a:ext uri="{FF2B5EF4-FFF2-40B4-BE49-F238E27FC236}">
                  <a16:creationId xmlns:a16="http://schemas.microsoft.com/office/drawing/2014/main" id="{6FCFB165-E451-4C0F-8734-8EEE1B41BD1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6485" r="5454"/>
            <a:stretch/>
          </p:blipFill>
          <p:spPr>
            <a:xfrm>
              <a:off x="6417423" y="2800699"/>
              <a:ext cx="1740132" cy="2667000"/>
            </a:xfrm>
            <a:prstGeom prst="rect">
              <a:avLst/>
            </a:prstGeom>
          </p:spPr>
        </p:pic>
        <p:pic>
          <p:nvPicPr>
            <p:cNvPr id="20" name="Picture 19" descr="A drawing of a person&#10;&#10;Description automatically generated">
              <a:extLst>
                <a:ext uri="{FF2B5EF4-FFF2-40B4-BE49-F238E27FC236}">
                  <a16:creationId xmlns:a16="http://schemas.microsoft.com/office/drawing/2014/main" id="{717989E9-2C5F-46AC-9037-75E7072954C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7466" r="6292"/>
            <a:stretch/>
          </p:blipFill>
          <p:spPr>
            <a:xfrm>
              <a:off x="4921845" y="2799312"/>
              <a:ext cx="1657004" cy="2667000"/>
            </a:xfrm>
            <a:prstGeom prst="rect">
              <a:avLst/>
            </a:prstGeom>
          </p:spPr>
        </p:pic>
      </p:grpSp>
      <p:sp>
        <p:nvSpPr>
          <p:cNvPr id="24" name="Speech Bubble: Oval 23">
            <a:extLst>
              <a:ext uri="{FF2B5EF4-FFF2-40B4-BE49-F238E27FC236}">
                <a16:creationId xmlns:a16="http://schemas.microsoft.com/office/drawing/2014/main" id="{2DF3C179-DBF7-432E-8D80-BCD2403D952D}"/>
              </a:ext>
            </a:extLst>
          </p:cNvPr>
          <p:cNvSpPr/>
          <p:nvPr/>
        </p:nvSpPr>
        <p:spPr>
          <a:xfrm>
            <a:off x="2402776" y="1435268"/>
            <a:ext cx="1966234" cy="1441281"/>
          </a:xfrm>
          <a:prstGeom prst="wedgeEllipseCallout">
            <a:avLst>
              <a:gd name="adj1" fmla="val 30269"/>
              <a:gd name="adj2" fmla="val 75945"/>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87A7416-7649-499C-969A-C0FD9C68674C}"/>
              </a:ext>
            </a:extLst>
          </p:cNvPr>
          <p:cNvSpPr txBox="1"/>
          <p:nvPr/>
        </p:nvSpPr>
        <p:spPr>
          <a:xfrm>
            <a:off x="2488575" y="1542265"/>
            <a:ext cx="1782922" cy="1200329"/>
          </a:xfrm>
          <a:prstGeom prst="rect">
            <a:avLst/>
          </a:prstGeom>
          <a:noFill/>
        </p:spPr>
        <p:txBody>
          <a:bodyPr wrap="square" rtlCol="0">
            <a:spAutoFit/>
          </a:bodyPr>
          <a:lstStyle/>
          <a:p>
            <a:pPr algn="ctr"/>
            <a:r>
              <a:rPr lang="en-US" sz="2400" b="1" dirty="0">
                <a:solidFill>
                  <a:schemeClr val="bg2">
                    <a:lumMod val="10000"/>
                  </a:schemeClr>
                </a:solidFill>
              </a:rPr>
              <a:t>I’m the spirit of “Christmas”</a:t>
            </a:r>
          </a:p>
        </p:txBody>
      </p:sp>
      <p:sp>
        <p:nvSpPr>
          <p:cNvPr id="26" name="Speech Bubble: Oval 25">
            <a:extLst>
              <a:ext uri="{FF2B5EF4-FFF2-40B4-BE49-F238E27FC236}">
                <a16:creationId xmlns:a16="http://schemas.microsoft.com/office/drawing/2014/main" id="{7E3D2307-F39E-492F-8260-E8DFB60D7474}"/>
              </a:ext>
            </a:extLst>
          </p:cNvPr>
          <p:cNvSpPr/>
          <p:nvPr/>
        </p:nvSpPr>
        <p:spPr>
          <a:xfrm>
            <a:off x="4510090" y="1473231"/>
            <a:ext cx="1886988" cy="1318953"/>
          </a:xfrm>
          <a:prstGeom prst="wedgeEllipseCallout">
            <a:avLst>
              <a:gd name="adj1" fmla="val 15584"/>
              <a:gd name="adj2" fmla="val 87290"/>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65C9153-B616-49E2-8764-0C07904D36DB}"/>
              </a:ext>
            </a:extLst>
          </p:cNvPr>
          <p:cNvSpPr txBox="1"/>
          <p:nvPr/>
        </p:nvSpPr>
        <p:spPr>
          <a:xfrm>
            <a:off x="4624529" y="1772837"/>
            <a:ext cx="1657004" cy="830997"/>
          </a:xfrm>
          <a:prstGeom prst="rect">
            <a:avLst/>
          </a:prstGeom>
          <a:noFill/>
        </p:spPr>
        <p:txBody>
          <a:bodyPr wrap="square" rtlCol="0">
            <a:spAutoFit/>
          </a:bodyPr>
          <a:lstStyle/>
          <a:p>
            <a:pPr algn="ctr"/>
            <a:r>
              <a:rPr lang="en-US" sz="2400" b="1" dirty="0">
                <a:solidFill>
                  <a:schemeClr val="bg2">
                    <a:lumMod val="10000"/>
                  </a:schemeClr>
                </a:solidFill>
              </a:rPr>
              <a:t>My name is “St. Louis”</a:t>
            </a:r>
          </a:p>
        </p:txBody>
      </p:sp>
      <p:sp>
        <p:nvSpPr>
          <p:cNvPr id="28" name="Speech Bubble: Oval 27">
            <a:extLst>
              <a:ext uri="{FF2B5EF4-FFF2-40B4-BE49-F238E27FC236}">
                <a16:creationId xmlns:a16="http://schemas.microsoft.com/office/drawing/2014/main" id="{35FE8CC7-C3C3-4969-850B-B1EBC8AB56E4}"/>
              </a:ext>
            </a:extLst>
          </p:cNvPr>
          <p:cNvSpPr/>
          <p:nvPr/>
        </p:nvSpPr>
        <p:spPr>
          <a:xfrm>
            <a:off x="6406145" y="1435269"/>
            <a:ext cx="2106522" cy="1318953"/>
          </a:xfrm>
          <a:prstGeom prst="wedgeEllipseCallout">
            <a:avLst>
              <a:gd name="adj1" fmla="val -7910"/>
              <a:gd name="adj2" fmla="val 90651"/>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6388D8A-77AF-40DB-89E0-EB6D70285CB7}"/>
              </a:ext>
            </a:extLst>
          </p:cNvPr>
          <p:cNvSpPr txBox="1"/>
          <p:nvPr/>
        </p:nvSpPr>
        <p:spPr>
          <a:xfrm>
            <a:off x="6559529" y="1571336"/>
            <a:ext cx="1812057" cy="1200329"/>
          </a:xfrm>
          <a:prstGeom prst="rect">
            <a:avLst/>
          </a:prstGeom>
          <a:noFill/>
        </p:spPr>
        <p:txBody>
          <a:bodyPr wrap="square" rtlCol="0">
            <a:spAutoFit/>
          </a:bodyPr>
          <a:lstStyle/>
          <a:p>
            <a:pPr algn="ctr"/>
            <a:r>
              <a:rPr lang="en-US" sz="2400" b="1" dirty="0">
                <a:solidFill>
                  <a:schemeClr val="bg2">
                    <a:lumMod val="10000"/>
                  </a:schemeClr>
                </a:solidFill>
              </a:rPr>
              <a:t>My friends call me  “Team”</a:t>
            </a:r>
          </a:p>
        </p:txBody>
      </p:sp>
      <p:sp>
        <p:nvSpPr>
          <p:cNvPr id="22" name="Speech Bubble: Oval 21">
            <a:extLst>
              <a:ext uri="{FF2B5EF4-FFF2-40B4-BE49-F238E27FC236}">
                <a16:creationId xmlns:a16="http://schemas.microsoft.com/office/drawing/2014/main" id="{EA1B8EC8-57F5-422E-A9E1-686D4C6751C3}"/>
              </a:ext>
            </a:extLst>
          </p:cNvPr>
          <p:cNvSpPr/>
          <p:nvPr/>
        </p:nvSpPr>
        <p:spPr>
          <a:xfrm>
            <a:off x="472007" y="1435269"/>
            <a:ext cx="2037340" cy="1459996"/>
          </a:xfrm>
          <a:prstGeom prst="wedgeEllipseCallout">
            <a:avLst>
              <a:gd name="adj1" fmla="val 28800"/>
              <a:gd name="adj2" fmla="val 80567"/>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83EA480-2D0C-45FE-8566-E7493E5F96E2}"/>
              </a:ext>
            </a:extLst>
          </p:cNvPr>
          <p:cNvSpPr txBox="1"/>
          <p:nvPr/>
        </p:nvSpPr>
        <p:spPr>
          <a:xfrm>
            <a:off x="365641" y="1439555"/>
            <a:ext cx="2250277" cy="1107996"/>
          </a:xfrm>
          <a:prstGeom prst="rect">
            <a:avLst/>
          </a:prstGeom>
          <a:noFill/>
        </p:spPr>
        <p:txBody>
          <a:bodyPr wrap="square" rtlCol="0">
            <a:spAutoFit/>
          </a:bodyPr>
          <a:lstStyle/>
          <a:p>
            <a:pPr algn="ctr"/>
            <a:r>
              <a:rPr lang="en-US" sz="2200" b="1" dirty="0">
                <a:solidFill>
                  <a:schemeClr val="bg2">
                    <a:lumMod val="10000"/>
                  </a:schemeClr>
                </a:solidFill>
              </a:rPr>
              <a:t>And I’m</a:t>
            </a:r>
          </a:p>
          <a:p>
            <a:pPr algn="ctr"/>
            <a:r>
              <a:rPr lang="en-US" sz="2200" b="1" dirty="0">
                <a:solidFill>
                  <a:schemeClr val="bg2">
                    <a:lumMod val="10000"/>
                  </a:schemeClr>
                </a:solidFill>
              </a:rPr>
              <a:t>the spirit of “Procrastination”</a:t>
            </a:r>
          </a:p>
        </p:txBody>
      </p:sp>
      <p:sp>
        <p:nvSpPr>
          <p:cNvPr id="15" name="TextBox 14">
            <a:extLst>
              <a:ext uri="{FF2B5EF4-FFF2-40B4-BE49-F238E27FC236}">
                <a16:creationId xmlns:a16="http://schemas.microsoft.com/office/drawing/2014/main" id="{702C9651-80CC-459D-9732-0AC029B8F3A3}"/>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402653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10" presetClass="entr" presetSubtype="0" fill="hold" grpId="0" nodeType="afterEffect">
                                  <p:stCondLst>
                                    <p:cond delay="100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2000"/>
                            </p:stCondLst>
                            <p:childTnLst>
                              <p:par>
                                <p:cTn id="19" presetID="10" presetClass="entr" presetSubtype="0" fill="hold" grpId="0" nodeType="afterEffect">
                                  <p:stCondLst>
                                    <p:cond delay="100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28" grpId="0" animBg="1"/>
      <p:bldP spid="29" grpId="0"/>
      <p:bldP spid="22"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3972EE-E344-4BF1-A28B-3267CD366927}"/>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413606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olour portrait painting of Samuel Rutherford">
            <a:extLst>
              <a:ext uri="{FF2B5EF4-FFF2-40B4-BE49-F238E27FC236}">
                <a16:creationId xmlns:a16="http://schemas.microsoft.com/office/drawing/2014/main" id="{05B8AE8F-9123-4720-8E00-1F5F62FE5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63125">
            <a:off x="4997578" y="1398071"/>
            <a:ext cx="3374824" cy="35589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2FF0BF-43C2-494F-BF0F-F29D0B0D87FF}"/>
              </a:ext>
            </a:extLst>
          </p:cNvPr>
          <p:cNvSpPr txBox="1"/>
          <p:nvPr/>
        </p:nvSpPr>
        <p:spPr>
          <a:xfrm>
            <a:off x="457201" y="1074906"/>
            <a:ext cx="4905102" cy="2062103"/>
          </a:xfrm>
          <a:prstGeom prst="rect">
            <a:avLst/>
          </a:prstGeom>
          <a:noFill/>
        </p:spPr>
        <p:txBody>
          <a:bodyPr wrap="square" rtlCol="0">
            <a:spAutoFit/>
          </a:bodyPr>
          <a:lstStyle/>
          <a:p>
            <a:r>
              <a:rPr lang="en-US" sz="3200" dirty="0">
                <a:solidFill>
                  <a:schemeClr val="accent4">
                    <a:lumMod val="60000"/>
                    <a:lumOff val="40000"/>
                  </a:schemeClr>
                </a:solidFill>
              </a:rPr>
              <a:t>Samuel Rutherford ~ </a:t>
            </a:r>
            <a:r>
              <a:rPr lang="en-US" sz="3200" dirty="0"/>
              <a:t>“If you were not strangers here, the hounds of the world would not bark at you.”</a:t>
            </a:r>
          </a:p>
        </p:txBody>
      </p:sp>
      <p:sp>
        <p:nvSpPr>
          <p:cNvPr id="11" name="TextBox 10">
            <a:extLst>
              <a:ext uri="{FF2B5EF4-FFF2-40B4-BE49-F238E27FC236}">
                <a16:creationId xmlns:a16="http://schemas.microsoft.com/office/drawing/2014/main" id="{C4F1D190-6B97-4B56-A8C0-C120259D7F16}"/>
              </a:ext>
            </a:extLst>
          </p:cNvPr>
          <p:cNvSpPr txBox="1"/>
          <p:nvPr/>
        </p:nvSpPr>
        <p:spPr>
          <a:xfrm>
            <a:off x="5653796" y="4755789"/>
            <a:ext cx="2684724" cy="830997"/>
          </a:xfrm>
          <a:prstGeom prst="rect">
            <a:avLst/>
          </a:prstGeom>
          <a:noFill/>
        </p:spPr>
        <p:txBody>
          <a:bodyPr wrap="square" rtlCol="0">
            <a:spAutoFit/>
          </a:bodyPr>
          <a:lstStyle/>
          <a:p>
            <a:pPr algn="ctr"/>
            <a:r>
              <a:rPr lang="en-US" sz="2400"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Samuel Rutherford</a:t>
            </a:r>
          </a:p>
          <a:p>
            <a:pPr algn="ctr"/>
            <a:r>
              <a:rPr lang="en-US" sz="2400"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(c1600-1661)</a:t>
            </a:r>
          </a:p>
        </p:txBody>
      </p:sp>
      <p:sp>
        <p:nvSpPr>
          <p:cNvPr id="7" name="TextBox 6">
            <a:extLst>
              <a:ext uri="{FF2B5EF4-FFF2-40B4-BE49-F238E27FC236}">
                <a16:creationId xmlns:a16="http://schemas.microsoft.com/office/drawing/2014/main" id="{A25DE005-728A-4CC6-8075-6D8DA1578A57}"/>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76609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wd">
                                    <p:tmPct val="0"/>
                                  </p:iterate>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7D2108-3011-4C73-8565-412CE4F1028E}"/>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186874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2" descr="Image result for j vernon mcgee">
            <a:extLst>
              <a:ext uri="{FF2B5EF4-FFF2-40B4-BE49-F238E27FC236}">
                <a16:creationId xmlns:a16="http://schemas.microsoft.com/office/drawing/2014/main" id="{68047879-78F5-4EBD-8061-9BFE5C799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34426">
            <a:off x="5027264" y="2083197"/>
            <a:ext cx="3174357" cy="26766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02FF0BF-43C2-494F-BF0F-F29D0B0D87FF}"/>
              </a:ext>
            </a:extLst>
          </p:cNvPr>
          <p:cNvSpPr txBox="1"/>
          <p:nvPr/>
        </p:nvSpPr>
        <p:spPr>
          <a:xfrm>
            <a:off x="457201" y="1074906"/>
            <a:ext cx="8229600" cy="1569660"/>
          </a:xfrm>
          <a:prstGeom prst="rect">
            <a:avLst/>
          </a:prstGeom>
          <a:noFill/>
        </p:spPr>
        <p:txBody>
          <a:bodyPr wrap="square" rtlCol="0">
            <a:spAutoFit/>
          </a:bodyPr>
          <a:lstStyle/>
          <a:p>
            <a:r>
              <a:rPr lang="en-US" sz="3200"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 Vernon McGee ~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 cannot be saved by perfect obedience, because he is incapable of rendering it.</a:t>
            </a: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9B8A3C0-C302-4937-937A-3BD6F844C824}"/>
              </a:ext>
            </a:extLst>
          </p:cNvPr>
          <p:cNvSpPr txBox="1"/>
          <p:nvPr/>
        </p:nvSpPr>
        <p:spPr>
          <a:xfrm>
            <a:off x="442175" y="2059403"/>
            <a:ext cx="4854814" cy="2062103"/>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                        He cannot be saved by imperfect obedience, because God will not accept it.” </a:t>
            </a:r>
            <a:endParaRPr lang="en-US" sz="4400"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4F1D190-6B97-4B56-A8C0-C120259D7F16}"/>
              </a:ext>
            </a:extLst>
          </p:cNvPr>
          <p:cNvSpPr txBox="1"/>
          <p:nvPr/>
        </p:nvSpPr>
        <p:spPr>
          <a:xfrm>
            <a:off x="5653796" y="4755789"/>
            <a:ext cx="2684724" cy="830997"/>
          </a:xfrm>
          <a:prstGeom prst="rect">
            <a:avLst/>
          </a:prstGeom>
          <a:noFill/>
        </p:spPr>
        <p:txBody>
          <a:bodyPr wrap="square" rtlCol="0">
            <a:spAutoFit/>
          </a:bodyPr>
          <a:lstStyle/>
          <a:p>
            <a:pPr algn="ctr"/>
            <a:r>
              <a:rPr lang="en-US" sz="2400"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 Vernon McGee</a:t>
            </a:r>
          </a:p>
          <a:p>
            <a:pPr algn="ctr"/>
            <a:r>
              <a:rPr lang="en-US" sz="2400" dirty="0">
                <a:solidFill>
                  <a:schemeClr val="accent4">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(1904-1988)</a:t>
            </a:r>
          </a:p>
        </p:txBody>
      </p:sp>
      <p:sp>
        <p:nvSpPr>
          <p:cNvPr id="5" name="TextBox 4">
            <a:extLst>
              <a:ext uri="{FF2B5EF4-FFF2-40B4-BE49-F238E27FC236}">
                <a16:creationId xmlns:a16="http://schemas.microsoft.com/office/drawing/2014/main" id="{38843A1C-85A6-4B39-84D3-F834B76057F9}"/>
              </a:ext>
            </a:extLst>
          </p:cNvPr>
          <p:cNvSpPr txBox="1"/>
          <p:nvPr/>
        </p:nvSpPr>
        <p:spPr>
          <a:xfrm>
            <a:off x="457201" y="4023363"/>
            <a:ext cx="5251268" cy="954107"/>
          </a:xfrm>
          <a:prstGeom prst="rect">
            <a:avLst/>
          </a:prstGeom>
          <a:noFill/>
        </p:spPr>
        <p:txBody>
          <a:bodyPr wrap="square" rtlCol="0">
            <a:spAutoFit/>
          </a:bodyPr>
          <a:lstStyle/>
          <a:p>
            <a:r>
              <a:rPr lang="en-US" sz="2800" dirty="0"/>
              <a:t>1 John 4:8, 16 </a:t>
            </a:r>
            <a:r>
              <a:rPr lang="en-US" sz="2800" dirty="0">
                <a:solidFill>
                  <a:schemeClr val="accent4">
                    <a:lumMod val="60000"/>
                    <a:lumOff val="40000"/>
                  </a:schemeClr>
                </a:solidFill>
              </a:rPr>
              <a:t>~ God is love </a:t>
            </a:r>
            <a:r>
              <a:rPr lang="en-US" sz="2800" dirty="0"/>
              <a:t>(</a:t>
            </a:r>
            <a:r>
              <a:rPr lang="en-US" sz="2800" i="1" dirty="0" err="1">
                <a:solidFill>
                  <a:schemeClr val="accent4">
                    <a:lumMod val="60000"/>
                    <a:lumOff val="40000"/>
                  </a:schemeClr>
                </a:solidFill>
                <a:latin typeface="Times New Roman" panose="02020603050405020304" pitchFamily="18" charset="0"/>
                <a:cs typeface="Times New Roman" panose="02020603050405020304" pitchFamily="18" charset="0"/>
              </a:rPr>
              <a:t>agapē</a:t>
            </a:r>
            <a:r>
              <a:rPr lang="en-US" sz="2800" dirty="0"/>
              <a:t>)</a:t>
            </a:r>
            <a:endParaRPr lang="en-US" sz="3600" dirty="0">
              <a:solidFill>
                <a:schemeClr val="bg1"/>
              </a:solidFill>
              <a:latin typeface="squeaky chalk sound" pitchFamily="2" charset="0"/>
            </a:endParaRPr>
          </a:p>
        </p:txBody>
      </p:sp>
      <p:sp>
        <p:nvSpPr>
          <p:cNvPr id="8" name="TextBox 7">
            <a:extLst>
              <a:ext uri="{FF2B5EF4-FFF2-40B4-BE49-F238E27FC236}">
                <a16:creationId xmlns:a16="http://schemas.microsoft.com/office/drawing/2014/main" id="{1638C341-6A6C-4F58-B4E5-93DA4BB3DAC6}"/>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310183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A8912B9-62F4-4970-B87F-D08B75A5A137}"/>
              </a:ext>
            </a:extLst>
          </p:cNvPr>
          <p:cNvGraphicFramePr>
            <a:graphicFrameLocks noGrp="1"/>
          </p:cNvGraphicFramePr>
          <p:nvPr>
            <p:extLst>
              <p:ext uri="{D42A27DB-BD31-4B8C-83A1-F6EECF244321}">
                <p14:modId xmlns:p14="http://schemas.microsoft.com/office/powerpoint/2010/main" val="429529068"/>
              </p:ext>
            </p:extLst>
          </p:nvPr>
        </p:nvGraphicFramePr>
        <p:xfrm>
          <a:off x="494581" y="1018079"/>
          <a:ext cx="8206596" cy="4720034"/>
        </p:xfrm>
        <a:graphic>
          <a:graphicData uri="http://schemas.openxmlformats.org/drawingml/2006/table">
            <a:tbl>
              <a:tblPr firstRow="1" bandRow="1">
                <a:tableStyleId>{5C22544A-7EE6-4342-B048-85BDC9FD1C3A}</a:tableStyleId>
              </a:tblPr>
              <a:tblGrid>
                <a:gridCol w="373585">
                  <a:extLst>
                    <a:ext uri="{9D8B030D-6E8A-4147-A177-3AD203B41FA5}">
                      <a16:colId xmlns:a16="http://schemas.microsoft.com/office/drawing/2014/main" val="2191805102"/>
                    </a:ext>
                  </a:extLst>
                </a:gridCol>
                <a:gridCol w="3729713">
                  <a:extLst>
                    <a:ext uri="{9D8B030D-6E8A-4147-A177-3AD203B41FA5}">
                      <a16:colId xmlns:a16="http://schemas.microsoft.com/office/drawing/2014/main" val="3620493215"/>
                    </a:ext>
                  </a:extLst>
                </a:gridCol>
                <a:gridCol w="364539">
                  <a:extLst>
                    <a:ext uri="{9D8B030D-6E8A-4147-A177-3AD203B41FA5}">
                      <a16:colId xmlns:a16="http://schemas.microsoft.com/office/drawing/2014/main" val="2335489296"/>
                    </a:ext>
                  </a:extLst>
                </a:gridCol>
                <a:gridCol w="3738759">
                  <a:extLst>
                    <a:ext uri="{9D8B030D-6E8A-4147-A177-3AD203B41FA5}">
                      <a16:colId xmlns:a16="http://schemas.microsoft.com/office/drawing/2014/main" val="4283520225"/>
                    </a:ext>
                  </a:extLst>
                </a:gridCol>
              </a:tblGrid>
              <a:tr h="429094">
                <a:tc gridSpan="4">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204488315"/>
                  </a:ext>
                </a:extLst>
              </a:tr>
              <a:tr h="429094">
                <a:tc gridSpan="2">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hMerge="1">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263563789"/>
                  </a:ext>
                </a:extLst>
              </a:tr>
              <a:tr h="429094">
                <a:tc>
                  <a:txBody>
                    <a:bodyPr/>
                    <a:lstStyle/>
                    <a:p>
                      <a:endParaRPr lang="en-US"/>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686940972"/>
                  </a:ext>
                </a:extLst>
              </a:tr>
              <a:tr h="429094">
                <a:tc>
                  <a:txBody>
                    <a:bodyPr/>
                    <a:lstStyle/>
                    <a:p>
                      <a:endParaRPr lang="en-US"/>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739376279"/>
                  </a:ext>
                </a:extLst>
              </a:tr>
              <a:tr h="429094">
                <a:tc>
                  <a:txBody>
                    <a:bodyPr/>
                    <a:lstStyle/>
                    <a:p>
                      <a:endParaRPr lang="en-US"/>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492318917"/>
                  </a:ext>
                </a:extLst>
              </a:tr>
              <a:tr h="429094">
                <a:tc>
                  <a:txBody>
                    <a:bodyPr/>
                    <a:lstStyle/>
                    <a:p>
                      <a:endParaRPr lang="en-US"/>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423771089"/>
                  </a:ext>
                </a:extLst>
              </a:tr>
              <a:tr h="429094">
                <a:tc>
                  <a:txBody>
                    <a:bodyPr/>
                    <a:lstStyle/>
                    <a:p>
                      <a:endParaRPr lang="en-US"/>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942854348"/>
                  </a:ext>
                </a:extLst>
              </a:tr>
              <a:tr h="429094">
                <a:tc>
                  <a:txBody>
                    <a:bodyPr/>
                    <a:lstStyle/>
                    <a:p>
                      <a:endParaRPr lang="en-US"/>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690289373"/>
                  </a:ext>
                </a:extLst>
              </a:tr>
              <a:tr h="429094">
                <a:tc>
                  <a:txBody>
                    <a:bodyPr/>
                    <a:lstStyle/>
                    <a:p>
                      <a:endParaRPr lang="en-US"/>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22828264"/>
                  </a:ext>
                </a:extLst>
              </a:tr>
              <a:tr h="429094">
                <a:tc>
                  <a:txBody>
                    <a:bodyPr/>
                    <a:lstStyle/>
                    <a:p>
                      <a:endParaRPr lang="en-US"/>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173366703"/>
                  </a:ext>
                </a:extLst>
              </a:tr>
              <a:tr h="429094">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tc>
                  <a:txBody>
                    <a:bodyPr/>
                    <a:lstStyle/>
                    <a:p>
                      <a:endParaRPr lang="en-US" dirty="0"/>
                    </a:p>
                  </a:txBody>
                  <a:tcPr>
                    <a:lnL w="28575" cap="flat" cmpd="sng" algn="ctr">
                      <a:solidFill>
                        <a:schemeClr val="accent4">
                          <a:lumMod val="60000"/>
                          <a:lumOff val="40000"/>
                        </a:schemeClr>
                      </a:solid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28575" cap="flat" cmpd="sng" algn="ctr">
                      <a:solidFill>
                        <a:schemeClr val="accent4">
                          <a:lumMod val="60000"/>
                          <a:lumOff val="40000"/>
                        </a:schemeClr>
                      </a:solidFill>
                      <a:prstDash val="solid"/>
                      <a:round/>
                      <a:headEnd type="none" w="med" len="med"/>
                      <a:tailEnd type="none" w="med" len="med"/>
                    </a:lnT>
                    <a:lnB w="28575"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926778730"/>
                  </a:ext>
                </a:extLst>
              </a:tr>
            </a:tbl>
          </a:graphicData>
        </a:graphic>
      </p:graphicFrame>
      <p:sp>
        <p:nvSpPr>
          <p:cNvPr id="16" name="TextBox 15">
            <a:extLst>
              <a:ext uri="{FF2B5EF4-FFF2-40B4-BE49-F238E27FC236}">
                <a16:creationId xmlns:a16="http://schemas.microsoft.com/office/drawing/2014/main" id="{12F2E72B-10F3-42F2-9573-60DB992E8FF8}"/>
              </a:ext>
            </a:extLst>
          </p:cNvPr>
          <p:cNvSpPr txBox="1"/>
          <p:nvPr/>
        </p:nvSpPr>
        <p:spPr>
          <a:xfrm>
            <a:off x="1312163" y="3151864"/>
            <a:ext cx="2925161"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bears all things</a:t>
            </a:r>
          </a:p>
        </p:txBody>
      </p:sp>
      <p:sp>
        <p:nvSpPr>
          <p:cNvPr id="17" name="TextBox 16">
            <a:extLst>
              <a:ext uri="{FF2B5EF4-FFF2-40B4-BE49-F238E27FC236}">
                <a16:creationId xmlns:a16="http://schemas.microsoft.com/office/drawing/2014/main" id="{A52E6001-83F7-4CFA-A90C-F2CDA02850EB}"/>
              </a:ext>
            </a:extLst>
          </p:cNvPr>
          <p:cNvSpPr txBox="1"/>
          <p:nvPr/>
        </p:nvSpPr>
        <p:spPr>
          <a:xfrm>
            <a:off x="1315058" y="3579403"/>
            <a:ext cx="2925161"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believes all things</a:t>
            </a:r>
          </a:p>
        </p:txBody>
      </p:sp>
      <p:sp>
        <p:nvSpPr>
          <p:cNvPr id="19" name="TextBox 18">
            <a:extLst>
              <a:ext uri="{FF2B5EF4-FFF2-40B4-BE49-F238E27FC236}">
                <a16:creationId xmlns:a16="http://schemas.microsoft.com/office/drawing/2014/main" id="{30CD4420-6A46-4BB4-9DCD-B85E3F1E7548}"/>
              </a:ext>
            </a:extLst>
          </p:cNvPr>
          <p:cNvSpPr txBox="1"/>
          <p:nvPr/>
        </p:nvSpPr>
        <p:spPr>
          <a:xfrm>
            <a:off x="1320848" y="4434481"/>
            <a:ext cx="2925161"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endures all things</a:t>
            </a:r>
          </a:p>
        </p:txBody>
      </p:sp>
      <p:grpSp>
        <p:nvGrpSpPr>
          <p:cNvPr id="44" name="Group 43">
            <a:extLst>
              <a:ext uri="{FF2B5EF4-FFF2-40B4-BE49-F238E27FC236}">
                <a16:creationId xmlns:a16="http://schemas.microsoft.com/office/drawing/2014/main" id="{E839C1CE-0A9D-4EA0-AB5F-4DBD7FA69F86}"/>
              </a:ext>
            </a:extLst>
          </p:cNvPr>
          <p:cNvGrpSpPr/>
          <p:nvPr/>
        </p:nvGrpSpPr>
        <p:grpSpPr>
          <a:xfrm>
            <a:off x="1494628" y="1842446"/>
            <a:ext cx="6662057" cy="2999762"/>
            <a:chOff x="992777" y="1776549"/>
            <a:chExt cx="6662057" cy="2999762"/>
          </a:xfrm>
        </p:grpSpPr>
        <p:sp>
          <p:nvSpPr>
            <p:cNvPr id="45" name="TextBox 44">
              <a:extLst>
                <a:ext uri="{FF2B5EF4-FFF2-40B4-BE49-F238E27FC236}">
                  <a16:creationId xmlns:a16="http://schemas.microsoft.com/office/drawing/2014/main" id="{A01F52E7-27CA-4476-90DB-2728CC4A99E9}"/>
                </a:ext>
              </a:extLst>
            </p:cNvPr>
            <p:cNvSpPr txBox="1"/>
            <p:nvPr/>
          </p:nvSpPr>
          <p:spPr>
            <a:xfrm>
              <a:off x="992777" y="2560320"/>
              <a:ext cx="6662057" cy="2215991"/>
            </a:xfrm>
            <a:prstGeom prst="rect">
              <a:avLst/>
            </a:prstGeom>
            <a:noFill/>
          </p:spPr>
          <p:txBody>
            <a:bodyPr wrap="square" rtlCol="0">
              <a:spAutoFit/>
            </a:bodyPr>
            <a:lstStyle/>
            <a:p>
              <a:r>
                <a:rPr lang="en-US" sz="13800" i="1" dirty="0">
                  <a:solidFill>
                    <a:schemeClr val="accent4">
                      <a:lumMod val="60000"/>
                      <a:lumOff val="40000"/>
                      <a:alpha val="30000"/>
                    </a:schemeClr>
                  </a:solidFill>
                  <a:latin typeface="squeaky chalk sound" pitchFamily="2" charset="0"/>
                  <a:cs typeface="Times New Roman" panose="02020603050405020304" pitchFamily="18" charset="0"/>
                </a:rPr>
                <a:t>agape</a:t>
              </a:r>
              <a:endParaRPr lang="en-US" sz="13800" dirty="0">
                <a:solidFill>
                  <a:schemeClr val="accent4">
                    <a:lumMod val="60000"/>
                    <a:lumOff val="40000"/>
                    <a:alpha val="30000"/>
                  </a:schemeClr>
                </a:solidFill>
                <a:latin typeface="squeaky chalk sound" pitchFamily="2" charset="0"/>
              </a:endParaRPr>
            </a:p>
          </p:txBody>
        </p:sp>
        <p:sp>
          <p:nvSpPr>
            <p:cNvPr id="46" name="TextBox 45">
              <a:extLst>
                <a:ext uri="{FF2B5EF4-FFF2-40B4-BE49-F238E27FC236}">
                  <a16:creationId xmlns:a16="http://schemas.microsoft.com/office/drawing/2014/main" id="{922C6AE6-9C2A-45DB-BBBD-F30BCA3CFC98}"/>
                </a:ext>
              </a:extLst>
            </p:cNvPr>
            <p:cNvSpPr txBox="1"/>
            <p:nvPr/>
          </p:nvSpPr>
          <p:spPr>
            <a:xfrm>
              <a:off x="5200268" y="1776549"/>
              <a:ext cx="1736109" cy="2215991"/>
            </a:xfrm>
            <a:prstGeom prst="rect">
              <a:avLst/>
            </a:prstGeom>
            <a:noFill/>
          </p:spPr>
          <p:txBody>
            <a:bodyPr wrap="square" rtlCol="0">
              <a:spAutoFit/>
            </a:bodyPr>
            <a:lstStyle/>
            <a:p>
              <a:pPr algn="l"/>
              <a:r>
                <a:rPr lang="en-US" sz="13800" dirty="0">
                  <a:solidFill>
                    <a:schemeClr val="accent4">
                      <a:lumMod val="60000"/>
                      <a:lumOff val="40000"/>
                      <a:alpha val="30000"/>
                    </a:schemeClr>
                  </a:solidFill>
                  <a:latin typeface="squeaky chalk sound" pitchFamily="2" charset="0"/>
                </a:rPr>
                <a:t>-</a:t>
              </a:r>
            </a:p>
          </p:txBody>
        </p:sp>
      </p:grpSp>
      <p:sp>
        <p:nvSpPr>
          <p:cNvPr id="28" name="TextBox 27">
            <a:extLst>
              <a:ext uri="{FF2B5EF4-FFF2-40B4-BE49-F238E27FC236}">
                <a16:creationId xmlns:a16="http://schemas.microsoft.com/office/drawing/2014/main" id="{B3374E55-E1BD-4359-A4CB-361A4664E720}"/>
              </a:ext>
            </a:extLst>
          </p:cNvPr>
          <p:cNvSpPr txBox="1"/>
          <p:nvPr/>
        </p:nvSpPr>
        <p:spPr>
          <a:xfrm>
            <a:off x="5056603" y="5271819"/>
            <a:ext cx="353944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fail</a:t>
            </a:r>
          </a:p>
        </p:txBody>
      </p:sp>
      <p:sp>
        <p:nvSpPr>
          <p:cNvPr id="5" name="TextBox 4">
            <a:extLst>
              <a:ext uri="{FF2B5EF4-FFF2-40B4-BE49-F238E27FC236}">
                <a16:creationId xmlns:a16="http://schemas.microsoft.com/office/drawing/2014/main" id="{621EC217-46A3-4705-A487-195BA69D2585}"/>
              </a:ext>
            </a:extLst>
          </p:cNvPr>
          <p:cNvSpPr txBox="1"/>
          <p:nvPr/>
        </p:nvSpPr>
        <p:spPr>
          <a:xfrm>
            <a:off x="805132" y="989324"/>
            <a:ext cx="7510732" cy="492443"/>
          </a:xfrm>
          <a:prstGeom prst="rect">
            <a:avLst/>
          </a:prstGeom>
          <a:noFill/>
        </p:spPr>
        <p:txBody>
          <a:bodyPr wrap="square" rtlCol="0">
            <a:spAutoFit/>
          </a:bodyPr>
          <a:lstStyle/>
          <a:p>
            <a:pPr algn="ctr"/>
            <a:r>
              <a:rPr lang="en-US" sz="2600" dirty="0">
                <a:solidFill>
                  <a:schemeClr val="accent4">
                    <a:lumMod val="60000"/>
                    <a:lumOff val="40000"/>
                  </a:schemeClr>
                </a:solidFill>
                <a:latin typeface="+mj-lt"/>
              </a:rPr>
              <a:t>1 Corinthians 13:4-8</a:t>
            </a:r>
          </a:p>
        </p:txBody>
      </p:sp>
      <p:sp>
        <p:nvSpPr>
          <p:cNvPr id="9" name="TextBox 8">
            <a:extLst>
              <a:ext uri="{FF2B5EF4-FFF2-40B4-BE49-F238E27FC236}">
                <a16:creationId xmlns:a16="http://schemas.microsoft.com/office/drawing/2014/main" id="{2C7EF3DB-4B0D-4A01-B73D-EBAEE008F5A0}"/>
              </a:ext>
            </a:extLst>
          </p:cNvPr>
          <p:cNvSpPr txBox="1"/>
          <p:nvPr/>
        </p:nvSpPr>
        <p:spPr>
          <a:xfrm>
            <a:off x="1317899" y="1441749"/>
            <a:ext cx="2925161"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What love is/does:</a:t>
            </a:r>
          </a:p>
        </p:txBody>
      </p:sp>
      <p:sp>
        <p:nvSpPr>
          <p:cNvPr id="12" name="TextBox 11">
            <a:extLst>
              <a:ext uri="{FF2B5EF4-FFF2-40B4-BE49-F238E27FC236}">
                <a16:creationId xmlns:a16="http://schemas.microsoft.com/office/drawing/2014/main" id="{8C67A5F8-37B2-4447-BAF3-64DAD5B734E3}"/>
              </a:ext>
            </a:extLst>
          </p:cNvPr>
          <p:cNvSpPr txBox="1"/>
          <p:nvPr/>
        </p:nvSpPr>
        <p:spPr>
          <a:xfrm>
            <a:off x="5064509" y="1444623"/>
            <a:ext cx="353944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What love isn’t/doesn’t:</a:t>
            </a:r>
          </a:p>
        </p:txBody>
      </p:sp>
      <p:sp>
        <p:nvSpPr>
          <p:cNvPr id="13" name="TextBox 12">
            <a:extLst>
              <a:ext uri="{FF2B5EF4-FFF2-40B4-BE49-F238E27FC236}">
                <a16:creationId xmlns:a16="http://schemas.microsoft.com/office/drawing/2014/main" id="{7F4BCF35-84C3-489A-ABF8-62B4CA77D7D6}"/>
              </a:ext>
            </a:extLst>
          </p:cNvPr>
          <p:cNvSpPr txBox="1"/>
          <p:nvPr/>
        </p:nvSpPr>
        <p:spPr>
          <a:xfrm>
            <a:off x="1315022" y="1837308"/>
            <a:ext cx="2925161"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patient</a:t>
            </a:r>
          </a:p>
        </p:txBody>
      </p:sp>
      <p:sp>
        <p:nvSpPr>
          <p:cNvPr id="14" name="TextBox 13">
            <a:extLst>
              <a:ext uri="{FF2B5EF4-FFF2-40B4-BE49-F238E27FC236}">
                <a16:creationId xmlns:a16="http://schemas.microsoft.com/office/drawing/2014/main" id="{64ABFAD8-42B7-4596-AF3A-C3DDD2B304C5}"/>
              </a:ext>
            </a:extLst>
          </p:cNvPr>
          <p:cNvSpPr txBox="1"/>
          <p:nvPr/>
        </p:nvSpPr>
        <p:spPr>
          <a:xfrm>
            <a:off x="1312145" y="2284236"/>
            <a:ext cx="2925161"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kind</a:t>
            </a:r>
          </a:p>
        </p:txBody>
      </p:sp>
      <p:sp>
        <p:nvSpPr>
          <p:cNvPr id="15" name="TextBox 14">
            <a:extLst>
              <a:ext uri="{FF2B5EF4-FFF2-40B4-BE49-F238E27FC236}">
                <a16:creationId xmlns:a16="http://schemas.microsoft.com/office/drawing/2014/main" id="{C92C125B-7800-4402-808F-74C76AC93600}"/>
              </a:ext>
            </a:extLst>
          </p:cNvPr>
          <p:cNvSpPr txBox="1"/>
          <p:nvPr/>
        </p:nvSpPr>
        <p:spPr>
          <a:xfrm>
            <a:off x="1309268" y="2708914"/>
            <a:ext cx="2925161"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rejoices in truth</a:t>
            </a:r>
          </a:p>
        </p:txBody>
      </p:sp>
      <p:sp>
        <p:nvSpPr>
          <p:cNvPr id="18" name="TextBox 17">
            <a:extLst>
              <a:ext uri="{FF2B5EF4-FFF2-40B4-BE49-F238E27FC236}">
                <a16:creationId xmlns:a16="http://schemas.microsoft.com/office/drawing/2014/main" id="{E910493C-0B2D-4664-8FA0-069E1C816E0A}"/>
              </a:ext>
            </a:extLst>
          </p:cNvPr>
          <p:cNvSpPr txBox="1"/>
          <p:nvPr/>
        </p:nvSpPr>
        <p:spPr>
          <a:xfrm>
            <a:off x="1317953" y="4017216"/>
            <a:ext cx="2925161"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hopes all things</a:t>
            </a:r>
          </a:p>
        </p:txBody>
      </p:sp>
      <p:sp>
        <p:nvSpPr>
          <p:cNvPr id="20" name="TextBox 19">
            <a:extLst>
              <a:ext uri="{FF2B5EF4-FFF2-40B4-BE49-F238E27FC236}">
                <a16:creationId xmlns:a16="http://schemas.microsoft.com/office/drawing/2014/main" id="{8F93F354-CFF5-4E7A-AFA1-5889484249D9}"/>
              </a:ext>
            </a:extLst>
          </p:cNvPr>
          <p:cNvSpPr txBox="1"/>
          <p:nvPr/>
        </p:nvSpPr>
        <p:spPr>
          <a:xfrm>
            <a:off x="5049060" y="1851009"/>
            <a:ext cx="353944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jealous</a:t>
            </a:r>
          </a:p>
        </p:txBody>
      </p:sp>
      <p:sp>
        <p:nvSpPr>
          <p:cNvPr id="21" name="TextBox 20">
            <a:extLst>
              <a:ext uri="{FF2B5EF4-FFF2-40B4-BE49-F238E27FC236}">
                <a16:creationId xmlns:a16="http://schemas.microsoft.com/office/drawing/2014/main" id="{94C079BB-0484-4751-BB81-BDE7F8771A64}"/>
              </a:ext>
            </a:extLst>
          </p:cNvPr>
          <p:cNvSpPr txBox="1"/>
          <p:nvPr/>
        </p:nvSpPr>
        <p:spPr>
          <a:xfrm>
            <a:off x="5046183" y="2297937"/>
            <a:ext cx="353944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boastful</a:t>
            </a:r>
          </a:p>
        </p:txBody>
      </p:sp>
      <p:sp>
        <p:nvSpPr>
          <p:cNvPr id="22" name="TextBox 21">
            <a:extLst>
              <a:ext uri="{FF2B5EF4-FFF2-40B4-BE49-F238E27FC236}">
                <a16:creationId xmlns:a16="http://schemas.microsoft.com/office/drawing/2014/main" id="{9753C119-D586-40C3-BD37-97DD761994D4}"/>
              </a:ext>
            </a:extLst>
          </p:cNvPr>
          <p:cNvSpPr txBox="1"/>
          <p:nvPr/>
        </p:nvSpPr>
        <p:spPr>
          <a:xfrm>
            <a:off x="5043306" y="2712341"/>
            <a:ext cx="353944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proud</a:t>
            </a:r>
          </a:p>
        </p:txBody>
      </p:sp>
      <p:sp>
        <p:nvSpPr>
          <p:cNvPr id="23" name="TextBox 22">
            <a:extLst>
              <a:ext uri="{FF2B5EF4-FFF2-40B4-BE49-F238E27FC236}">
                <a16:creationId xmlns:a16="http://schemas.microsoft.com/office/drawing/2014/main" id="{A449FDDE-57B8-430E-9E6E-0464C5D1DDAA}"/>
              </a:ext>
            </a:extLst>
          </p:cNvPr>
          <p:cNvSpPr txBox="1"/>
          <p:nvPr/>
        </p:nvSpPr>
        <p:spPr>
          <a:xfrm>
            <a:off x="5046201" y="3145017"/>
            <a:ext cx="353944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rude</a:t>
            </a:r>
          </a:p>
        </p:txBody>
      </p:sp>
      <p:sp>
        <p:nvSpPr>
          <p:cNvPr id="24" name="TextBox 23">
            <a:extLst>
              <a:ext uri="{FF2B5EF4-FFF2-40B4-BE49-F238E27FC236}">
                <a16:creationId xmlns:a16="http://schemas.microsoft.com/office/drawing/2014/main" id="{C0668E65-377D-48C3-A5AA-AB558FD10105}"/>
              </a:ext>
            </a:extLst>
          </p:cNvPr>
          <p:cNvSpPr txBox="1"/>
          <p:nvPr/>
        </p:nvSpPr>
        <p:spPr>
          <a:xfrm>
            <a:off x="5049096" y="3572556"/>
            <a:ext cx="353944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demand its own way</a:t>
            </a:r>
          </a:p>
        </p:txBody>
      </p:sp>
      <p:sp>
        <p:nvSpPr>
          <p:cNvPr id="25" name="TextBox 24">
            <a:extLst>
              <a:ext uri="{FF2B5EF4-FFF2-40B4-BE49-F238E27FC236}">
                <a16:creationId xmlns:a16="http://schemas.microsoft.com/office/drawing/2014/main" id="{EEF3CD24-DD44-4BE8-BEDC-18A68BCEB294}"/>
              </a:ext>
            </a:extLst>
          </p:cNvPr>
          <p:cNvSpPr txBox="1"/>
          <p:nvPr/>
        </p:nvSpPr>
        <p:spPr>
          <a:xfrm>
            <a:off x="5051991" y="4010369"/>
            <a:ext cx="353944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irritable</a:t>
            </a:r>
          </a:p>
        </p:txBody>
      </p:sp>
      <p:sp>
        <p:nvSpPr>
          <p:cNvPr id="26" name="TextBox 25">
            <a:extLst>
              <a:ext uri="{FF2B5EF4-FFF2-40B4-BE49-F238E27FC236}">
                <a16:creationId xmlns:a16="http://schemas.microsoft.com/office/drawing/2014/main" id="{5B1B095A-13DE-495B-A329-01181C01DB03}"/>
              </a:ext>
            </a:extLst>
          </p:cNvPr>
          <p:cNvSpPr txBox="1"/>
          <p:nvPr/>
        </p:nvSpPr>
        <p:spPr>
          <a:xfrm>
            <a:off x="5054886" y="4427634"/>
            <a:ext cx="353944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keep a record of wrongs</a:t>
            </a:r>
          </a:p>
        </p:txBody>
      </p:sp>
      <p:sp>
        <p:nvSpPr>
          <p:cNvPr id="27" name="TextBox 26">
            <a:extLst>
              <a:ext uri="{FF2B5EF4-FFF2-40B4-BE49-F238E27FC236}">
                <a16:creationId xmlns:a16="http://schemas.microsoft.com/office/drawing/2014/main" id="{7A21D446-887A-4D81-A92C-40F47C6A5788}"/>
              </a:ext>
            </a:extLst>
          </p:cNvPr>
          <p:cNvSpPr txBox="1"/>
          <p:nvPr/>
        </p:nvSpPr>
        <p:spPr>
          <a:xfrm>
            <a:off x="5058313" y="4852295"/>
            <a:ext cx="3539445"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latin typeface="+mj-lt"/>
              </a:rPr>
              <a:t>rejoice in evil</a:t>
            </a:r>
          </a:p>
        </p:txBody>
      </p:sp>
      <p:sp>
        <p:nvSpPr>
          <p:cNvPr id="6" name="TextBox 5">
            <a:extLst>
              <a:ext uri="{FF2B5EF4-FFF2-40B4-BE49-F238E27FC236}">
                <a16:creationId xmlns:a16="http://schemas.microsoft.com/office/drawing/2014/main" id="{C95E08AE-9765-4A57-9494-E1C6A2783879}"/>
              </a:ext>
            </a:extLst>
          </p:cNvPr>
          <p:cNvSpPr txBox="1"/>
          <p:nvPr/>
        </p:nvSpPr>
        <p:spPr>
          <a:xfrm>
            <a:off x="511905" y="1891624"/>
            <a:ext cx="436651" cy="461665"/>
          </a:xfrm>
          <a:prstGeom prst="rect">
            <a:avLst/>
          </a:prstGeom>
          <a:noFill/>
        </p:spPr>
        <p:txBody>
          <a:bodyPr wrap="square" rtlCol="0">
            <a:spAutoFit/>
          </a:bodyPr>
          <a:lstStyle/>
          <a:p>
            <a:pPr algn="l"/>
            <a:r>
              <a:rPr lang="en-US" sz="2400" dirty="0">
                <a:solidFill>
                  <a:schemeClr val="bg1"/>
                </a:solidFill>
                <a:latin typeface="+mj-lt"/>
              </a:rPr>
              <a:t>1</a:t>
            </a:r>
          </a:p>
        </p:txBody>
      </p:sp>
      <p:sp>
        <p:nvSpPr>
          <p:cNvPr id="29" name="TextBox 28">
            <a:extLst>
              <a:ext uri="{FF2B5EF4-FFF2-40B4-BE49-F238E27FC236}">
                <a16:creationId xmlns:a16="http://schemas.microsoft.com/office/drawing/2014/main" id="{56E486F2-43B1-4E0C-BAE8-CE7F22289CCB}"/>
              </a:ext>
            </a:extLst>
          </p:cNvPr>
          <p:cNvSpPr txBox="1"/>
          <p:nvPr/>
        </p:nvSpPr>
        <p:spPr>
          <a:xfrm>
            <a:off x="520469" y="2300874"/>
            <a:ext cx="436651" cy="461665"/>
          </a:xfrm>
          <a:prstGeom prst="rect">
            <a:avLst/>
          </a:prstGeom>
          <a:noFill/>
        </p:spPr>
        <p:txBody>
          <a:bodyPr wrap="square" rtlCol="0">
            <a:spAutoFit/>
          </a:bodyPr>
          <a:lstStyle/>
          <a:p>
            <a:pPr algn="l"/>
            <a:r>
              <a:rPr lang="en-US" sz="2400" dirty="0">
                <a:solidFill>
                  <a:schemeClr val="bg1"/>
                </a:solidFill>
                <a:latin typeface="+mj-lt"/>
              </a:rPr>
              <a:t>2</a:t>
            </a:r>
          </a:p>
        </p:txBody>
      </p:sp>
      <p:sp>
        <p:nvSpPr>
          <p:cNvPr id="30" name="TextBox 29">
            <a:extLst>
              <a:ext uri="{FF2B5EF4-FFF2-40B4-BE49-F238E27FC236}">
                <a16:creationId xmlns:a16="http://schemas.microsoft.com/office/drawing/2014/main" id="{F75F93CB-42E6-4C5A-AFEF-B20BD8BD4444}"/>
              </a:ext>
            </a:extLst>
          </p:cNvPr>
          <p:cNvSpPr txBox="1"/>
          <p:nvPr/>
        </p:nvSpPr>
        <p:spPr>
          <a:xfrm>
            <a:off x="524240" y="2747407"/>
            <a:ext cx="436651" cy="461665"/>
          </a:xfrm>
          <a:prstGeom prst="rect">
            <a:avLst/>
          </a:prstGeom>
          <a:noFill/>
        </p:spPr>
        <p:txBody>
          <a:bodyPr wrap="square" rtlCol="0">
            <a:spAutoFit/>
          </a:bodyPr>
          <a:lstStyle/>
          <a:p>
            <a:pPr algn="l"/>
            <a:r>
              <a:rPr lang="en-US" sz="2400" dirty="0">
                <a:solidFill>
                  <a:schemeClr val="bg1"/>
                </a:solidFill>
                <a:latin typeface="+mj-lt"/>
              </a:rPr>
              <a:t>3</a:t>
            </a:r>
          </a:p>
        </p:txBody>
      </p:sp>
      <p:sp>
        <p:nvSpPr>
          <p:cNvPr id="31" name="TextBox 30">
            <a:extLst>
              <a:ext uri="{FF2B5EF4-FFF2-40B4-BE49-F238E27FC236}">
                <a16:creationId xmlns:a16="http://schemas.microsoft.com/office/drawing/2014/main" id="{093B3348-8529-467F-92ED-E7C577A5E117}"/>
              </a:ext>
            </a:extLst>
          </p:cNvPr>
          <p:cNvSpPr txBox="1"/>
          <p:nvPr/>
        </p:nvSpPr>
        <p:spPr>
          <a:xfrm>
            <a:off x="516819" y="3198218"/>
            <a:ext cx="436651" cy="461665"/>
          </a:xfrm>
          <a:prstGeom prst="rect">
            <a:avLst/>
          </a:prstGeom>
          <a:noFill/>
        </p:spPr>
        <p:txBody>
          <a:bodyPr wrap="square" rtlCol="0">
            <a:spAutoFit/>
          </a:bodyPr>
          <a:lstStyle/>
          <a:p>
            <a:pPr algn="l"/>
            <a:r>
              <a:rPr lang="en-US" sz="2400" dirty="0">
                <a:solidFill>
                  <a:schemeClr val="bg1"/>
                </a:solidFill>
                <a:latin typeface="+mj-lt"/>
              </a:rPr>
              <a:t>4</a:t>
            </a:r>
          </a:p>
        </p:txBody>
      </p:sp>
      <p:sp>
        <p:nvSpPr>
          <p:cNvPr id="32" name="TextBox 31">
            <a:extLst>
              <a:ext uri="{FF2B5EF4-FFF2-40B4-BE49-F238E27FC236}">
                <a16:creationId xmlns:a16="http://schemas.microsoft.com/office/drawing/2014/main" id="{C8524B51-AFE5-493F-8955-13CC744C0E6F}"/>
              </a:ext>
            </a:extLst>
          </p:cNvPr>
          <p:cNvSpPr txBox="1"/>
          <p:nvPr/>
        </p:nvSpPr>
        <p:spPr>
          <a:xfrm>
            <a:off x="519407" y="3588277"/>
            <a:ext cx="436651" cy="461665"/>
          </a:xfrm>
          <a:prstGeom prst="rect">
            <a:avLst/>
          </a:prstGeom>
          <a:noFill/>
        </p:spPr>
        <p:txBody>
          <a:bodyPr wrap="square" rtlCol="0">
            <a:spAutoFit/>
          </a:bodyPr>
          <a:lstStyle/>
          <a:p>
            <a:pPr algn="l"/>
            <a:r>
              <a:rPr lang="en-US" sz="2400" dirty="0">
                <a:solidFill>
                  <a:schemeClr val="bg1"/>
                </a:solidFill>
                <a:latin typeface="+mj-lt"/>
              </a:rPr>
              <a:t>5</a:t>
            </a:r>
          </a:p>
        </p:txBody>
      </p:sp>
      <p:sp>
        <p:nvSpPr>
          <p:cNvPr id="33" name="TextBox 32">
            <a:extLst>
              <a:ext uri="{FF2B5EF4-FFF2-40B4-BE49-F238E27FC236}">
                <a16:creationId xmlns:a16="http://schemas.microsoft.com/office/drawing/2014/main" id="{C4777C3F-6669-4864-90FF-77BAB1CCE179}"/>
              </a:ext>
            </a:extLst>
          </p:cNvPr>
          <p:cNvSpPr txBox="1"/>
          <p:nvPr/>
        </p:nvSpPr>
        <p:spPr>
          <a:xfrm>
            <a:off x="523178" y="4034810"/>
            <a:ext cx="436651" cy="461665"/>
          </a:xfrm>
          <a:prstGeom prst="rect">
            <a:avLst/>
          </a:prstGeom>
          <a:noFill/>
        </p:spPr>
        <p:txBody>
          <a:bodyPr wrap="square" rtlCol="0">
            <a:spAutoFit/>
          </a:bodyPr>
          <a:lstStyle/>
          <a:p>
            <a:pPr algn="l"/>
            <a:r>
              <a:rPr lang="en-US" sz="2400" dirty="0">
                <a:solidFill>
                  <a:schemeClr val="bg1"/>
                </a:solidFill>
                <a:latin typeface="+mj-lt"/>
              </a:rPr>
              <a:t>6</a:t>
            </a:r>
          </a:p>
        </p:txBody>
      </p:sp>
      <p:sp>
        <p:nvSpPr>
          <p:cNvPr id="34" name="TextBox 33">
            <a:extLst>
              <a:ext uri="{FF2B5EF4-FFF2-40B4-BE49-F238E27FC236}">
                <a16:creationId xmlns:a16="http://schemas.microsoft.com/office/drawing/2014/main" id="{063A71E5-743B-430A-B8ED-5097CBF8E7F5}"/>
              </a:ext>
            </a:extLst>
          </p:cNvPr>
          <p:cNvSpPr txBox="1"/>
          <p:nvPr/>
        </p:nvSpPr>
        <p:spPr>
          <a:xfrm>
            <a:off x="515757" y="4485621"/>
            <a:ext cx="436651" cy="461665"/>
          </a:xfrm>
          <a:prstGeom prst="rect">
            <a:avLst/>
          </a:prstGeom>
          <a:noFill/>
        </p:spPr>
        <p:txBody>
          <a:bodyPr wrap="square" rtlCol="0">
            <a:spAutoFit/>
          </a:bodyPr>
          <a:lstStyle/>
          <a:p>
            <a:pPr algn="l"/>
            <a:r>
              <a:rPr lang="en-US" sz="2400" dirty="0">
                <a:solidFill>
                  <a:schemeClr val="bg1"/>
                </a:solidFill>
                <a:latin typeface="+mj-lt"/>
              </a:rPr>
              <a:t>7</a:t>
            </a:r>
          </a:p>
        </p:txBody>
      </p:sp>
      <p:sp>
        <p:nvSpPr>
          <p:cNvPr id="35" name="TextBox 34">
            <a:extLst>
              <a:ext uri="{FF2B5EF4-FFF2-40B4-BE49-F238E27FC236}">
                <a16:creationId xmlns:a16="http://schemas.microsoft.com/office/drawing/2014/main" id="{70A29E5B-ADCE-4E97-9206-C9514D0A701C}"/>
              </a:ext>
            </a:extLst>
          </p:cNvPr>
          <p:cNvSpPr txBox="1"/>
          <p:nvPr/>
        </p:nvSpPr>
        <p:spPr>
          <a:xfrm>
            <a:off x="4606294" y="1891624"/>
            <a:ext cx="436651" cy="461665"/>
          </a:xfrm>
          <a:prstGeom prst="rect">
            <a:avLst/>
          </a:prstGeom>
          <a:noFill/>
        </p:spPr>
        <p:txBody>
          <a:bodyPr wrap="square" rtlCol="0">
            <a:spAutoFit/>
          </a:bodyPr>
          <a:lstStyle/>
          <a:p>
            <a:pPr algn="l"/>
            <a:r>
              <a:rPr lang="en-US" sz="2400" dirty="0">
                <a:solidFill>
                  <a:schemeClr val="bg1"/>
                </a:solidFill>
                <a:latin typeface="+mj-lt"/>
              </a:rPr>
              <a:t>1</a:t>
            </a:r>
          </a:p>
        </p:txBody>
      </p:sp>
      <p:sp>
        <p:nvSpPr>
          <p:cNvPr id="36" name="TextBox 35">
            <a:extLst>
              <a:ext uri="{FF2B5EF4-FFF2-40B4-BE49-F238E27FC236}">
                <a16:creationId xmlns:a16="http://schemas.microsoft.com/office/drawing/2014/main" id="{127DD081-B50F-4B24-B488-E1DBE96ACD16}"/>
              </a:ext>
            </a:extLst>
          </p:cNvPr>
          <p:cNvSpPr txBox="1"/>
          <p:nvPr/>
        </p:nvSpPr>
        <p:spPr>
          <a:xfrm>
            <a:off x="4614858" y="2300874"/>
            <a:ext cx="436651" cy="461665"/>
          </a:xfrm>
          <a:prstGeom prst="rect">
            <a:avLst/>
          </a:prstGeom>
          <a:noFill/>
        </p:spPr>
        <p:txBody>
          <a:bodyPr wrap="square" rtlCol="0">
            <a:spAutoFit/>
          </a:bodyPr>
          <a:lstStyle/>
          <a:p>
            <a:pPr algn="l"/>
            <a:r>
              <a:rPr lang="en-US" sz="2400" dirty="0">
                <a:solidFill>
                  <a:schemeClr val="bg1"/>
                </a:solidFill>
                <a:latin typeface="+mj-lt"/>
              </a:rPr>
              <a:t>2</a:t>
            </a:r>
          </a:p>
        </p:txBody>
      </p:sp>
      <p:sp>
        <p:nvSpPr>
          <p:cNvPr id="37" name="TextBox 36">
            <a:extLst>
              <a:ext uri="{FF2B5EF4-FFF2-40B4-BE49-F238E27FC236}">
                <a16:creationId xmlns:a16="http://schemas.microsoft.com/office/drawing/2014/main" id="{2E4D760C-2F58-4556-AC80-F6F0D4DC224B}"/>
              </a:ext>
            </a:extLst>
          </p:cNvPr>
          <p:cNvSpPr txBox="1"/>
          <p:nvPr/>
        </p:nvSpPr>
        <p:spPr>
          <a:xfrm>
            <a:off x="4618629" y="2747407"/>
            <a:ext cx="436651" cy="461665"/>
          </a:xfrm>
          <a:prstGeom prst="rect">
            <a:avLst/>
          </a:prstGeom>
          <a:noFill/>
        </p:spPr>
        <p:txBody>
          <a:bodyPr wrap="square" rtlCol="0">
            <a:spAutoFit/>
          </a:bodyPr>
          <a:lstStyle/>
          <a:p>
            <a:pPr algn="l"/>
            <a:r>
              <a:rPr lang="en-US" sz="2400" dirty="0">
                <a:solidFill>
                  <a:schemeClr val="bg1"/>
                </a:solidFill>
                <a:latin typeface="+mj-lt"/>
              </a:rPr>
              <a:t>3</a:t>
            </a:r>
          </a:p>
        </p:txBody>
      </p:sp>
      <p:sp>
        <p:nvSpPr>
          <p:cNvPr id="38" name="TextBox 37">
            <a:extLst>
              <a:ext uri="{FF2B5EF4-FFF2-40B4-BE49-F238E27FC236}">
                <a16:creationId xmlns:a16="http://schemas.microsoft.com/office/drawing/2014/main" id="{2520D1B2-DFE7-4734-85EF-0123A692B05E}"/>
              </a:ext>
            </a:extLst>
          </p:cNvPr>
          <p:cNvSpPr txBox="1"/>
          <p:nvPr/>
        </p:nvSpPr>
        <p:spPr>
          <a:xfrm>
            <a:off x="4611208" y="3198218"/>
            <a:ext cx="436651" cy="461665"/>
          </a:xfrm>
          <a:prstGeom prst="rect">
            <a:avLst/>
          </a:prstGeom>
          <a:noFill/>
        </p:spPr>
        <p:txBody>
          <a:bodyPr wrap="square" rtlCol="0">
            <a:spAutoFit/>
          </a:bodyPr>
          <a:lstStyle/>
          <a:p>
            <a:pPr algn="l"/>
            <a:r>
              <a:rPr lang="en-US" sz="2400" dirty="0">
                <a:solidFill>
                  <a:schemeClr val="bg1"/>
                </a:solidFill>
                <a:latin typeface="+mj-lt"/>
              </a:rPr>
              <a:t>4</a:t>
            </a:r>
          </a:p>
        </p:txBody>
      </p:sp>
      <p:sp>
        <p:nvSpPr>
          <p:cNvPr id="39" name="TextBox 38">
            <a:extLst>
              <a:ext uri="{FF2B5EF4-FFF2-40B4-BE49-F238E27FC236}">
                <a16:creationId xmlns:a16="http://schemas.microsoft.com/office/drawing/2014/main" id="{319AC7B2-A4AD-4217-B4EB-A24484A9631C}"/>
              </a:ext>
            </a:extLst>
          </p:cNvPr>
          <p:cNvSpPr txBox="1"/>
          <p:nvPr/>
        </p:nvSpPr>
        <p:spPr>
          <a:xfrm>
            <a:off x="4613796" y="3588277"/>
            <a:ext cx="436651" cy="461665"/>
          </a:xfrm>
          <a:prstGeom prst="rect">
            <a:avLst/>
          </a:prstGeom>
          <a:noFill/>
        </p:spPr>
        <p:txBody>
          <a:bodyPr wrap="square" rtlCol="0">
            <a:spAutoFit/>
          </a:bodyPr>
          <a:lstStyle/>
          <a:p>
            <a:pPr algn="l"/>
            <a:r>
              <a:rPr lang="en-US" sz="2400" dirty="0">
                <a:solidFill>
                  <a:schemeClr val="bg1"/>
                </a:solidFill>
                <a:latin typeface="+mj-lt"/>
              </a:rPr>
              <a:t>5</a:t>
            </a:r>
          </a:p>
        </p:txBody>
      </p:sp>
      <p:sp>
        <p:nvSpPr>
          <p:cNvPr id="40" name="TextBox 39">
            <a:extLst>
              <a:ext uri="{FF2B5EF4-FFF2-40B4-BE49-F238E27FC236}">
                <a16:creationId xmlns:a16="http://schemas.microsoft.com/office/drawing/2014/main" id="{C4282E64-03B1-4F3D-A579-737DA37E2BCB}"/>
              </a:ext>
            </a:extLst>
          </p:cNvPr>
          <p:cNvSpPr txBox="1"/>
          <p:nvPr/>
        </p:nvSpPr>
        <p:spPr>
          <a:xfrm>
            <a:off x="4617567" y="4034810"/>
            <a:ext cx="436651" cy="461665"/>
          </a:xfrm>
          <a:prstGeom prst="rect">
            <a:avLst/>
          </a:prstGeom>
          <a:noFill/>
        </p:spPr>
        <p:txBody>
          <a:bodyPr wrap="square" rtlCol="0">
            <a:spAutoFit/>
          </a:bodyPr>
          <a:lstStyle/>
          <a:p>
            <a:pPr algn="l"/>
            <a:r>
              <a:rPr lang="en-US" sz="2400" dirty="0">
                <a:solidFill>
                  <a:schemeClr val="bg1"/>
                </a:solidFill>
                <a:latin typeface="+mj-lt"/>
              </a:rPr>
              <a:t>6</a:t>
            </a:r>
          </a:p>
        </p:txBody>
      </p:sp>
      <p:sp>
        <p:nvSpPr>
          <p:cNvPr id="41" name="TextBox 40">
            <a:extLst>
              <a:ext uri="{FF2B5EF4-FFF2-40B4-BE49-F238E27FC236}">
                <a16:creationId xmlns:a16="http://schemas.microsoft.com/office/drawing/2014/main" id="{6496D47F-95A6-4628-806D-D1C52021D20F}"/>
              </a:ext>
            </a:extLst>
          </p:cNvPr>
          <p:cNvSpPr txBox="1"/>
          <p:nvPr/>
        </p:nvSpPr>
        <p:spPr>
          <a:xfrm>
            <a:off x="4610146" y="4485621"/>
            <a:ext cx="436651" cy="461665"/>
          </a:xfrm>
          <a:prstGeom prst="rect">
            <a:avLst/>
          </a:prstGeom>
          <a:noFill/>
        </p:spPr>
        <p:txBody>
          <a:bodyPr wrap="square" rtlCol="0">
            <a:spAutoFit/>
          </a:bodyPr>
          <a:lstStyle/>
          <a:p>
            <a:pPr algn="l"/>
            <a:r>
              <a:rPr lang="en-US" sz="2400" dirty="0">
                <a:solidFill>
                  <a:schemeClr val="bg1"/>
                </a:solidFill>
                <a:latin typeface="+mj-lt"/>
              </a:rPr>
              <a:t>7</a:t>
            </a:r>
          </a:p>
        </p:txBody>
      </p:sp>
      <p:sp>
        <p:nvSpPr>
          <p:cNvPr id="42" name="TextBox 41">
            <a:extLst>
              <a:ext uri="{FF2B5EF4-FFF2-40B4-BE49-F238E27FC236}">
                <a16:creationId xmlns:a16="http://schemas.microsoft.com/office/drawing/2014/main" id="{EC7E32C4-4E4A-4DC1-9D3E-6A83B85A2F3E}"/>
              </a:ext>
            </a:extLst>
          </p:cNvPr>
          <p:cNvSpPr txBox="1"/>
          <p:nvPr/>
        </p:nvSpPr>
        <p:spPr>
          <a:xfrm>
            <a:off x="4604596" y="4897331"/>
            <a:ext cx="436651" cy="461665"/>
          </a:xfrm>
          <a:prstGeom prst="rect">
            <a:avLst/>
          </a:prstGeom>
          <a:noFill/>
        </p:spPr>
        <p:txBody>
          <a:bodyPr wrap="square" rtlCol="0">
            <a:spAutoFit/>
          </a:bodyPr>
          <a:lstStyle/>
          <a:p>
            <a:pPr algn="l"/>
            <a:r>
              <a:rPr lang="en-US" sz="2400" dirty="0">
                <a:solidFill>
                  <a:schemeClr val="bg1"/>
                </a:solidFill>
                <a:latin typeface="+mj-lt"/>
              </a:rPr>
              <a:t>8</a:t>
            </a:r>
          </a:p>
        </p:txBody>
      </p:sp>
      <p:sp>
        <p:nvSpPr>
          <p:cNvPr id="43" name="TextBox 42">
            <a:extLst>
              <a:ext uri="{FF2B5EF4-FFF2-40B4-BE49-F238E27FC236}">
                <a16:creationId xmlns:a16="http://schemas.microsoft.com/office/drawing/2014/main" id="{C3BF258D-5435-4126-BE92-354D1F2F680D}"/>
              </a:ext>
            </a:extLst>
          </p:cNvPr>
          <p:cNvSpPr txBox="1"/>
          <p:nvPr/>
        </p:nvSpPr>
        <p:spPr>
          <a:xfrm>
            <a:off x="4602039" y="5323822"/>
            <a:ext cx="436651" cy="461665"/>
          </a:xfrm>
          <a:prstGeom prst="rect">
            <a:avLst/>
          </a:prstGeom>
          <a:noFill/>
        </p:spPr>
        <p:txBody>
          <a:bodyPr wrap="square" rtlCol="0">
            <a:spAutoFit/>
          </a:bodyPr>
          <a:lstStyle/>
          <a:p>
            <a:pPr algn="l"/>
            <a:r>
              <a:rPr lang="en-US" sz="2400" dirty="0">
                <a:solidFill>
                  <a:schemeClr val="bg1"/>
                </a:solidFill>
                <a:latin typeface="+mj-lt"/>
              </a:rPr>
              <a:t>9</a:t>
            </a:r>
          </a:p>
        </p:txBody>
      </p:sp>
      <p:sp>
        <p:nvSpPr>
          <p:cNvPr id="8" name="TextBox 7">
            <a:extLst>
              <a:ext uri="{FF2B5EF4-FFF2-40B4-BE49-F238E27FC236}">
                <a16:creationId xmlns:a16="http://schemas.microsoft.com/office/drawing/2014/main" id="{A4BE504F-4444-4CD1-A808-A76ACD3D5A68}"/>
              </a:ext>
            </a:extLst>
          </p:cNvPr>
          <p:cNvSpPr txBox="1"/>
          <p:nvPr/>
        </p:nvSpPr>
        <p:spPr>
          <a:xfrm>
            <a:off x="2800613" y="2012858"/>
            <a:ext cx="4697498" cy="492443"/>
          </a:xfrm>
          <a:prstGeom prst="rect">
            <a:avLst/>
          </a:prstGeom>
          <a:noFill/>
        </p:spPr>
        <p:txBody>
          <a:bodyPr wrap="square" rtlCol="0">
            <a:spAutoFit/>
          </a:bodyPr>
          <a:lstStyle/>
          <a:p>
            <a:pPr algn="ctr"/>
            <a:r>
              <a:rPr lang="en-US" sz="2600" dirty="0">
                <a:solidFill>
                  <a:schemeClr val="bg1"/>
                </a:solidFill>
                <a:effectLst>
                  <a:outerShdw blurRad="38100" dist="38100" dir="2700000" algn="tl">
                    <a:srgbClr val="000000">
                      <a:alpha val="43137"/>
                    </a:srgbClr>
                  </a:outerShdw>
                </a:effectLst>
              </a:rPr>
              <a:t>will not</a:t>
            </a:r>
          </a:p>
        </p:txBody>
      </p:sp>
      <p:sp>
        <p:nvSpPr>
          <p:cNvPr id="47" name="TextBox 46">
            <a:extLst>
              <a:ext uri="{FF2B5EF4-FFF2-40B4-BE49-F238E27FC236}">
                <a16:creationId xmlns:a16="http://schemas.microsoft.com/office/drawing/2014/main" id="{B7DB1379-92D0-4B9B-A49A-EA745E070028}"/>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197313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8" presetClass="emph" presetSubtype="0" fill="hold" nodeType="withEffect">
                                  <p:stCondLst>
                                    <p:cond delay="0"/>
                                  </p:stCondLst>
                                  <p:childTnLst>
                                    <p:animRot by="-1200000">
                                      <p:cBhvr>
                                        <p:cTn id="9" dur="2000" fill="hold"/>
                                        <p:tgtEl>
                                          <p:spTgt spid="44"/>
                                        </p:tgtEl>
                                        <p:attrNameLst>
                                          <p:attrName>r</p:attrName>
                                        </p:attrNameLst>
                                      </p:cBhvr>
                                    </p:animRot>
                                  </p:childTnLst>
                                </p:cTn>
                              </p:par>
                              <p:par>
                                <p:cTn id="10" presetID="10" presetClass="entr" presetSubtype="0" fill="hold"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par>
                                <p:cTn id="79" presetID="10" presetClass="entr" presetSubtype="0" fill="hold" grpId="0" nodeType="withEffect">
                                  <p:stCondLst>
                                    <p:cond delay="20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500"/>
                                        <p:tgtEl>
                                          <p:spTgt spid="14"/>
                                        </p:tgtEl>
                                      </p:cBhvr>
                                    </p:animEffect>
                                  </p:childTnLst>
                                </p:cTn>
                              </p:par>
                              <p:par>
                                <p:cTn id="82" presetID="10" presetClass="entr" presetSubtype="0" fill="hold" grpId="0" nodeType="withEffect">
                                  <p:stCondLst>
                                    <p:cond delay="40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par>
                                <p:cTn id="85" presetID="10" presetClass="entr" presetSubtype="0" fill="hold" grpId="0" nodeType="withEffect">
                                  <p:stCondLst>
                                    <p:cond delay="60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par>
                                <p:cTn id="88" presetID="10" presetClass="entr" presetSubtype="0" fill="hold" grpId="0" nodeType="withEffect">
                                  <p:stCondLst>
                                    <p:cond delay="80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grpId="0" nodeType="withEffect">
                                  <p:stCondLst>
                                    <p:cond delay="100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500"/>
                                        <p:tgtEl>
                                          <p:spTgt spid="18"/>
                                        </p:tgtEl>
                                      </p:cBhvr>
                                    </p:animEffect>
                                  </p:childTnLst>
                                </p:cTn>
                              </p:par>
                              <p:par>
                                <p:cTn id="94" presetID="10" presetClass="entr" presetSubtype="0" fill="hold" grpId="0" nodeType="withEffect">
                                  <p:stCondLst>
                                    <p:cond delay="1200"/>
                                  </p:stCondLst>
                                  <p:childTnLst>
                                    <p:set>
                                      <p:cBhvr>
                                        <p:cTn id="95" dur="1" fill="hold">
                                          <p:stCondLst>
                                            <p:cond delay="0"/>
                                          </p:stCondLst>
                                        </p:cTn>
                                        <p:tgtEl>
                                          <p:spTgt spid="19"/>
                                        </p:tgtEl>
                                        <p:attrNameLst>
                                          <p:attrName>style.visibility</p:attrName>
                                        </p:attrNameLst>
                                      </p:cBhvr>
                                      <p:to>
                                        <p:strVal val="visible"/>
                                      </p:to>
                                    </p:set>
                                    <p:animEffect transition="in" filter="fade">
                                      <p:cBhvr>
                                        <p:cTn id="96" dur="5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500"/>
                                        <p:tgtEl>
                                          <p:spTgt spid="20"/>
                                        </p:tgtEl>
                                      </p:cBhvr>
                                    </p:animEffect>
                                  </p:childTnLst>
                                </p:cTn>
                              </p:par>
                              <p:par>
                                <p:cTn id="102" presetID="10" presetClass="entr" presetSubtype="0" fill="hold" grpId="0" nodeType="withEffect">
                                  <p:stCondLst>
                                    <p:cond delay="20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500"/>
                                        <p:tgtEl>
                                          <p:spTgt spid="21"/>
                                        </p:tgtEl>
                                      </p:cBhvr>
                                    </p:animEffect>
                                  </p:childTnLst>
                                </p:cTn>
                              </p:par>
                              <p:par>
                                <p:cTn id="105" presetID="10" presetClass="entr" presetSubtype="0" fill="hold" grpId="0" nodeType="withEffect">
                                  <p:stCondLst>
                                    <p:cond delay="40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childTnLst>
                                </p:cTn>
                              </p:par>
                              <p:par>
                                <p:cTn id="108" presetID="10" presetClass="entr" presetSubtype="0" fill="hold" grpId="0" nodeType="withEffect">
                                  <p:stCondLst>
                                    <p:cond delay="60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500"/>
                                        <p:tgtEl>
                                          <p:spTgt spid="23"/>
                                        </p:tgtEl>
                                      </p:cBhvr>
                                    </p:animEffect>
                                  </p:childTnLst>
                                </p:cTn>
                              </p:par>
                              <p:par>
                                <p:cTn id="111" presetID="10" presetClass="entr" presetSubtype="0" fill="hold" grpId="0" nodeType="withEffect">
                                  <p:stCondLst>
                                    <p:cond delay="80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500"/>
                                        <p:tgtEl>
                                          <p:spTgt spid="24"/>
                                        </p:tgtEl>
                                      </p:cBhvr>
                                    </p:animEffect>
                                  </p:childTnLst>
                                </p:cTn>
                              </p:par>
                              <p:par>
                                <p:cTn id="114" presetID="10" presetClass="entr" presetSubtype="0" fill="hold" grpId="0" nodeType="withEffect">
                                  <p:stCondLst>
                                    <p:cond delay="100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500"/>
                                        <p:tgtEl>
                                          <p:spTgt spid="25"/>
                                        </p:tgtEl>
                                      </p:cBhvr>
                                    </p:animEffect>
                                  </p:childTnLst>
                                </p:cTn>
                              </p:par>
                              <p:par>
                                <p:cTn id="117" presetID="10" presetClass="entr" presetSubtype="0" fill="hold" grpId="0" nodeType="withEffect">
                                  <p:stCondLst>
                                    <p:cond delay="120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500"/>
                                        <p:tgtEl>
                                          <p:spTgt spid="26"/>
                                        </p:tgtEl>
                                      </p:cBhvr>
                                    </p:animEffect>
                                  </p:childTnLst>
                                </p:cTn>
                              </p:par>
                              <p:par>
                                <p:cTn id="120" presetID="10" presetClass="entr" presetSubtype="0" fill="hold" grpId="0" nodeType="withEffect">
                                  <p:stCondLst>
                                    <p:cond delay="140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500"/>
                                        <p:tgtEl>
                                          <p:spTgt spid="27"/>
                                        </p:tgtEl>
                                      </p:cBhvr>
                                    </p:animEffect>
                                  </p:childTnLst>
                                </p:cTn>
                              </p:par>
                              <p:par>
                                <p:cTn id="123" presetID="10" presetClass="entr" presetSubtype="0" fill="hold" grpId="0" nodeType="withEffect">
                                  <p:stCondLst>
                                    <p:cond delay="160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500"/>
                                        <p:tgtEl>
                                          <p:spTgt spid="28"/>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1500"/>
                                  </p:stCondLst>
                                  <p:childTnLst>
                                    <p:animEffect transition="out" filter="fade">
                                      <p:cBhvr>
                                        <p:cTn id="129" dur="500"/>
                                        <p:tgtEl>
                                          <p:spTgt spid="2"/>
                                        </p:tgtEl>
                                      </p:cBhvr>
                                    </p:animEffect>
                                    <p:set>
                                      <p:cBhvr>
                                        <p:cTn id="130" dur="1" fill="hold">
                                          <p:stCondLst>
                                            <p:cond delay="499"/>
                                          </p:stCondLst>
                                        </p:cTn>
                                        <p:tgtEl>
                                          <p:spTgt spid="2"/>
                                        </p:tgtEl>
                                        <p:attrNameLst>
                                          <p:attrName>style.visibility</p:attrName>
                                        </p:attrNameLst>
                                      </p:cBhvr>
                                      <p:to>
                                        <p:strVal val="hidden"/>
                                      </p:to>
                                    </p:set>
                                  </p:childTnLst>
                                </p:cTn>
                              </p:par>
                              <p:par>
                                <p:cTn id="131" presetID="10" presetClass="exit" presetSubtype="0" fill="hold" grpId="1" nodeType="withEffect">
                                  <p:stCondLst>
                                    <p:cond delay="1500"/>
                                  </p:stCondLst>
                                  <p:childTnLst>
                                    <p:animEffect transition="out" filter="fade">
                                      <p:cBhvr>
                                        <p:cTn id="132" dur="500"/>
                                        <p:tgtEl>
                                          <p:spTgt spid="5"/>
                                        </p:tgtEl>
                                      </p:cBhvr>
                                    </p:animEffect>
                                    <p:set>
                                      <p:cBhvr>
                                        <p:cTn id="133" dur="1" fill="hold">
                                          <p:stCondLst>
                                            <p:cond delay="499"/>
                                          </p:stCondLst>
                                        </p:cTn>
                                        <p:tgtEl>
                                          <p:spTgt spid="5"/>
                                        </p:tgtEl>
                                        <p:attrNameLst>
                                          <p:attrName>style.visibility</p:attrName>
                                        </p:attrNameLst>
                                      </p:cBhvr>
                                      <p:to>
                                        <p:strVal val="hidden"/>
                                      </p:to>
                                    </p:set>
                                  </p:childTnLst>
                                </p:cTn>
                              </p:par>
                              <p:par>
                                <p:cTn id="134" presetID="10" presetClass="exit" presetSubtype="0" fill="hold" grpId="1" nodeType="withEffect">
                                  <p:stCondLst>
                                    <p:cond delay="1500"/>
                                  </p:stCondLst>
                                  <p:childTnLst>
                                    <p:animEffect transition="out" filter="fade">
                                      <p:cBhvr>
                                        <p:cTn id="135" dur="500"/>
                                        <p:tgtEl>
                                          <p:spTgt spid="9"/>
                                        </p:tgtEl>
                                      </p:cBhvr>
                                    </p:animEffect>
                                    <p:set>
                                      <p:cBhvr>
                                        <p:cTn id="136" dur="1" fill="hold">
                                          <p:stCondLst>
                                            <p:cond delay="499"/>
                                          </p:stCondLst>
                                        </p:cTn>
                                        <p:tgtEl>
                                          <p:spTgt spid="9"/>
                                        </p:tgtEl>
                                        <p:attrNameLst>
                                          <p:attrName>style.visibility</p:attrName>
                                        </p:attrNameLst>
                                      </p:cBhvr>
                                      <p:to>
                                        <p:strVal val="hidden"/>
                                      </p:to>
                                    </p:set>
                                  </p:childTnLst>
                                </p:cTn>
                              </p:par>
                              <p:par>
                                <p:cTn id="137" presetID="10" presetClass="exit" presetSubtype="0" fill="hold" grpId="1" nodeType="withEffect">
                                  <p:stCondLst>
                                    <p:cond delay="1500"/>
                                  </p:stCondLst>
                                  <p:childTnLst>
                                    <p:animEffect transition="out" filter="fade">
                                      <p:cBhvr>
                                        <p:cTn id="138" dur="500"/>
                                        <p:tgtEl>
                                          <p:spTgt spid="6"/>
                                        </p:tgtEl>
                                      </p:cBhvr>
                                    </p:animEffect>
                                    <p:set>
                                      <p:cBhvr>
                                        <p:cTn id="139" dur="1" fill="hold">
                                          <p:stCondLst>
                                            <p:cond delay="499"/>
                                          </p:stCondLst>
                                        </p:cTn>
                                        <p:tgtEl>
                                          <p:spTgt spid="6"/>
                                        </p:tgtEl>
                                        <p:attrNameLst>
                                          <p:attrName>style.visibility</p:attrName>
                                        </p:attrNameLst>
                                      </p:cBhvr>
                                      <p:to>
                                        <p:strVal val="hidden"/>
                                      </p:to>
                                    </p:set>
                                  </p:childTnLst>
                                </p:cTn>
                              </p:par>
                              <p:par>
                                <p:cTn id="140" presetID="10" presetClass="exit" presetSubtype="0" fill="hold" grpId="1" nodeType="withEffect">
                                  <p:stCondLst>
                                    <p:cond delay="1500"/>
                                  </p:stCondLst>
                                  <p:childTnLst>
                                    <p:animEffect transition="out" filter="fade">
                                      <p:cBhvr>
                                        <p:cTn id="141" dur="500"/>
                                        <p:tgtEl>
                                          <p:spTgt spid="29"/>
                                        </p:tgtEl>
                                      </p:cBhvr>
                                    </p:animEffect>
                                    <p:set>
                                      <p:cBhvr>
                                        <p:cTn id="142" dur="1" fill="hold">
                                          <p:stCondLst>
                                            <p:cond delay="499"/>
                                          </p:stCondLst>
                                        </p:cTn>
                                        <p:tgtEl>
                                          <p:spTgt spid="29"/>
                                        </p:tgtEl>
                                        <p:attrNameLst>
                                          <p:attrName>style.visibility</p:attrName>
                                        </p:attrNameLst>
                                      </p:cBhvr>
                                      <p:to>
                                        <p:strVal val="hidden"/>
                                      </p:to>
                                    </p:set>
                                  </p:childTnLst>
                                </p:cTn>
                              </p:par>
                              <p:par>
                                <p:cTn id="143" presetID="10" presetClass="exit" presetSubtype="0" fill="hold" grpId="1" nodeType="withEffect">
                                  <p:stCondLst>
                                    <p:cond delay="1500"/>
                                  </p:stCondLst>
                                  <p:childTnLst>
                                    <p:animEffect transition="out" filter="fade">
                                      <p:cBhvr>
                                        <p:cTn id="144" dur="500"/>
                                        <p:tgtEl>
                                          <p:spTgt spid="30"/>
                                        </p:tgtEl>
                                      </p:cBhvr>
                                    </p:animEffect>
                                    <p:set>
                                      <p:cBhvr>
                                        <p:cTn id="145" dur="1" fill="hold">
                                          <p:stCondLst>
                                            <p:cond delay="499"/>
                                          </p:stCondLst>
                                        </p:cTn>
                                        <p:tgtEl>
                                          <p:spTgt spid="30"/>
                                        </p:tgtEl>
                                        <p:attrNameLst>
                                          <p:attrName>style.visibility</p:attrName>
                                        </p:attrNameLst>
                                      </p:cBhvr>
                                      <p:to>
                                        <p:strVal val="hidden"/>
                                      </p:to>
                                    </p:set>
                                  </p:childTnLst>
                                </p:cTn>
                              </p:par>
                              <p:par>
                                <p:cTn id="146" presetID="10" presetClass="exit" presetSubtype="0" fill="hold" grpId="1" nodeType="withEffect">
                                  <p:stCondLst>
                                    <p:cond delay="1500"/>
                                  </p:stCondLst>
                                  <p:childTnLst>
                                    <p:animEffect transition="out" filter="fade">
                                      <p:cBhvr>
                                        <p:cTn id="147" dur="500"/>
                                        <p:tgtEl>
                                          <p:spTgt spid="31"/>
                                        </p:tgtEl>
                                      </p:cBhvr>
                                    </p:animEffect>
                                    <p:set>
                                      <p:cBhvr>
                                        <p:cTn id="148" dur="1" fill="hold">
                                          <p:stCondLst>
                                            <p:cond delay="499"/>
                                          </p:stCondLst>
                                        </p:cTn>
                                        <p:tgtEl>
                                          <p:spTgt spid="31"/>
                                        </p:tgtEl>
                                        <p:attrNameLst>
                                          <p:attrName>style.visibility</p:attrName>
                                        </p:attrNameLst>
                                      </p:cBhvr>
                                      <p:to>
                                        <p:strVal val="hidden"/>
                                      </p:to>
                                    </p:set>
                                  </p:childTnLst>
                                </p:cTn>
                              </p:par>
                              <p:par>
                                <p:cTn id="149" presetID="10" presetClass="exit" presetSubtype="0" fill="hold" grpId="1" nodeType="withEffect">
                                  <p:stCondLst>
                                    <p:cond delay="1500"/>
                                  </p:stCondLst>
                                  <p:childTnLst>
                                    <p:animEffect transition="out" filter="fade">
                                      <p:cBhvr>
                                        <p:cTn id="150" dur="500"/>
                                        <p:tgtEl>
                                          <p:spTgt spid="32"/>
                                        </p:tgtEl>
                                      </p:cBhvr>
                                    </p:animEffect>
                                    <p:set>
                                      <p:cBhvr>
                                        <p:cTn id="151" dur="1" fill="hold">
                                          <p:stCondLst>
                                            <p:cond delay="499"/>
                                          </p:stCondLst>
                                        </p:cTn>
                                        <p:tgtEl>
                                          <p:spTgt spid="32"/>
                                        </p:tgtEl>
                                        <p:attrNameLst>
                                          <p:attrName>style.visibility</p:attrName>
                                        </p:attrNameLst>
                                      </p:cBhvr>
                                      <p:to>
                                        <p:strVal val="hidden"/>
                                      </p:to>
                                    </p:set>
                                  </p:childTnLst>
                                </p:cTn>
                              </p:par>
                              <p:par>
                                <p:cTn id="152" presetID="10" presetClass="exit" presetSubtype="0" fill="hold" grpId="1" nodeType="withEffect">
                                  <p:stCondLst>
                                    <p:cond delay="1500"/>
                                  </p:stCondLst>
                                  <p:childTnLst>
                                    <p:animEffect transition="out" filter="fade">
                                      <p:cBhvr>
                                        <p:cTn id="153" dur="500"/>
                                        <p:tgtEl>
                                          <p:spTgt spid="33"/>
                                        </p:tgtEl>
                                      </p:cBhvr>
                                    </p:animEffect>
                                    <p:set>
                                      <p:cBhvr>
                                        <p:cTn id="154" dur="1" fill="hold">
                                          <p:stCondLst>
                                            <p:cond delay="499"/>
                                          </p:stCondLst>
                                        </p:cTn>
                                        <p:tgtEl>
                                          <p:spTgt spid="33"/>
                                        </p:tgtEl>
                                        <p:attrNameLst>
                                          <p:attrName>style.visibility</p:attrName>
                                        </p:attrNameLst>
                                      </p:cBhvr>
                                      <p:to>
                                        <p:strVal val="hidden"/>
                                      </p:to>
                                    </p:set>
                                  </p:childTnLst>
                                </p:cTn>
                              </p:par>
                              <p:par>
                                <p:cTn id="155" presetID="10" presetClass="exit" presetSubtype="0" fill="hold" grpId="1" nodeType="withEffect">
                                  <p:stCondLst>
                                    <p:cond delay="1500"/>
                                  </p:stCondLst>
                                  <p:childTnLst>
                                    <p:animEffect transition="out" filter="fade">
                                      <p:cBhvr>
                                        <p:cTn id="156" dur="500"/>
                                        <p:tgtEl>
                                          <p:spTgt spid="34"/>
                                        </p:tgtEl>
                                      </p:cBhvr>
                                    </p:animEffect>
                                    <p:set>
                                      <p:cBhvr>
                                        <p:cTn id="157" dur="1" fill="hold">
                                          <p:stCondLst>
                                            <p:cond delay="499"/>
                                          </p:stCondLst>
                                        </p:cTn>
                                        <p:tgtEl>
                                          <p:spTgt spid="34"/>
                                        </p:tgtEl>
                                        <p:attrNameLst>
                                          <p:attrName>style.visibility</p:attrName>
                                        </p:attrNameLst>
                                      </p:cBhvr>
                                      <p:to>
                                        <p:strVal val="hidden"/>
                                      </p:to>
                                    </p:set>
                                  </p:childTnLst>
                                </p:cTn>
                              </p:par>
                              <p:par>
                                <p:cTn id="158" presetID="10" presetClass="exit" presetSubtype="0" fill="hold" grpId="1" nodeType="withEffect">
                                  <p:stCondLst>
                                    <p:cond delay="1500"/>
                                  </p:stCondLst>
                                  <p:childTnLst>
                                    <p:animEffect transition="out" filter="fade">
                                      <p:cBhvr>
                                        <p:cTn id="159" dur="500"/>
                                        <p:tgtEl>
                                          <p:spTgt spid="12"/>
                                        </p:tgtEl>
                                      </p:cBhvr>
                                    </p:animEffect>
                                    <p:set>
                                      <p:cBhvr>
                                        <p:cTn id="160" dur="1" fill="hold">
                                          <p:stCondLst>
                                            <p:cond delay="499"/>
                                          </p:stCondLst>
                                        </p:cTn>
                                        <p:tgtEl>
                                          <p:spTgt spid="12"/>
                                        </p:tgtEl>
                                        <p:attrNameLst>
                                          <p:attrName>style.visibility</p:attrName>
                                        </p:attrNameLst>
                                      </p:cBhvr>
                                      <p:to>
                                        <p:strVal val="hidden"/>
                                      </p:to>
                                    </p:set>
                                  </p:childTnLst>
                                </p:cTn>
                              </p:par>
                              <p:par>
                                <p:cTn id="161" presetID="10" presetClass="exit" presetSubtype="0" fill="hold" grpId="1" nodeType="withEffect">
                                  <p:stCondLst>
                                    <p:cond delay="1500"/>
                                  </p:stCondLst>
                                  <p:childTnLst>
                                    <p:animEffect transition="out" filter="fade">
                                      <p:cBhvr>
                                        <p:cTn id="162" dur="500"/>
                                        <p:tgtEl>
                                          <p:spTgt spid="35"/>
                                        </p:tgtEl>
                                      </p:cBhvr>
                                    </p:animEffect>
                                    <p:set>
                                      <p:cBhvr>
                                        <p:cTn id="163" dur="1" fill="hold">
                                          <p:stCondLst>
                                            <p:cond delay="499"/>
                                          </p:stCondLst>
                                        </p:cTn>
                                        <p:tgtEl>
                                          <p:spTgt spid="35"/>
                                        </p:tgtEl>
                                        <p:attrNameLst>
                                          <p:attrName>style.visibility</p:attrName>
                                        </p:attrNameLst>
                                      </p:cBhvr>
                                      <p:to>
                                        <p:strVal val="hidden"/>
                                      </p:to>
                                    </p:set>
                                  </p:childTnLst>
                                </p:cTn>
                              </p:par>
                              <p:par>
                                <p:cTn id="164" presetID="10" presetClass="exit" presetSubtype="0" fill="hold" grpId="1" nodeType="withEffect">
                                  <p:stCondLst>
                                    <p:cond delay="1500"/>
                                  </p:stCondLst>
                                  <p:childTnLst>
                                    <p:animEffect transition="out" filter="fade">
                                      <p:cBhvr>
                                        <p:cTn id="165" dur="500"/>
                                        <p:tgtEl>
                                          <p:spTgt spid="36"/>
                                        </p:tgtEl>
                                      </p:cBhvr>
                                    </p:animEffect>
                                    <p:set>
                                      <p:cBhvr>
                                        <p:cTn id="166" dur="1" fill="hold">
                                          <p:stCondLst>
                                            <p:cond delay="499"/>
                                          </p:stCondLst>
                                        </p:cTn>
                                        <p:tgtEl>
                                          <p:spTgt spid="36"/>
                                        </p:tgtEl>
                                        <p:attrNameLst>
                                          <p:attrName>style.visibility</p:attrName>
                                        </p:attrNameLst>
                                      </p:cBhvr>
                                      <p:to>
                                        <p:strVal val="hidden"/>
                                      </p:to>
                                    </p:set>
                                  </p:childTnLst>
                                </p:cTn>
                              </p:par>
                              <p:par>
                                <p:cTn id="167" presetID="10" presetClass="exit" presetSubtype="0" fill="hold" grpId="1" nodeType="withEffect">
                                  <p:stCondLst>
                                    <p:cond delay="1500"/>
                                  </p:stCondLst>
                                  <p:childTnLst>
                                    <p:animEffect transition="out" filter="fade">
                                      <p:cBhvr>
                                        <p:cTn id="168" dur="500"/>
                                        <p:tgtEl>
                                          <p:spTgt spid="37"/>
                                        </p:tgtEl>
                                      </p:cBhvr>
                                    </p:animEffect>
                                    <p:set>
                                      <p:cBhvr>
                                        <p:cTn id="169" dur="1" fill="hold">
                                          <p:stCondLst>
                                            <p:cond delay="499"/>
                                          </p:stCondLst>
                                        </p:cTn>
                                        <p:tgtEl>
                                          <p:spTgt spid="37"/>
                                        </p:tgtEl>
                                        <p:attrNameLst>
                                          <p:attrName>style.visibility</p:attrName>
                                        </p:attrNameLst>
                                      </p:cBhvr>
                                      <p:to>
                                        <p:strVal val="hidden"/>
                                      </p:to>
                                    </p:set>
                                  </p:childTnLst>
                                </p:cTn>
                              </p:par>
                              <p:par>
                                <p:cTn id="170" presetID="10" presetClass="exit" presetSubtype="0" fill="hold" grpId="1" nodeType="withEffect">
                                  <p:stCondLst>
                                    <p:cond delay="1500"/>
                                  </p:stCondLst>
                                  <p:childTnLst>
                                    <p:animEffect transition="out" filter="fade">
                                      <p:cBhvr>
                                        <p:cTn id="171" dur="500"/>
                                        <p:tgtEl>
                                          <p:spTgt spid="38"/>
                                        </p:tgtEl>
                                      </p:cBhvr>
                                    </p:animEffect>
                                    <p:set>
                                      <p:cBhvr>
                                        <p:cTn id="172" dur="1" fill="hold">
                                          <p:stCondLst>
                                            <p:cond delay="499"/>
                                          </p:stCondLst>
                                        </p:cTn>
                                        <p:tgtEl>
                                          <p:spTgt spid="38"/>
                                        </p:tgtEl>
                                        <p:attrNameLst>
                                          <p:attrName>style.visibility</p:attrName>
                                        </p:attrNameLst>
                                      </p:cBhvr>
                                      <p:to>
                                        <p:strVal val="hidden"/>
                                      </p:to>
                                    </p:set>
                                  </p:childTnLst>
                                </p:cTn>
                              </p:par>
                              <p:par>
                                <p:cTn id="173" presetID="10" presetClass="exit" presetSubtype="0" fill="hold" grpId="1" nodeType="withEffect">
                                  <p:stCondLst>
                                    <p:cond delay="1500"/>
                                  </p:stCondLst>
                                  <p:childTnLst>
                                    <p:animEffect transition="out" filter="fade">
                                      <p:cBhvr>
                                        <p:cTn id="174" dur="500"/>
                                        <p:tgtEl>
                                          <p:spTgt spid="39"/>
                                        </p:tgtEl>
                                      </p:cBhvr>
                                    </p:animEffect>
                                    <p:set>
                                      <p:cBhvr>
                                        <p:cTn id="175" dur="1" fill="hold">
                                          <p:stCondLst>
                                            <p:cond delay="499"/>
                                          </p:stCondLst>
                                        </p:cTn>
                                        <p:tgtEl>
                                          <p:spTgt spid="39"/>
                                        </p:tgtEl>
                                        <p:attrNameLst>
                                          <p:attrName>style.visibility</p:attrName>
                                        </p:attrNameLst>
                                      </p:cBhvr>
                                      <p:to>
                                        <p:strVal val="hidden"/>
                                      </p:to>
                                    </p:set>
                                  </p:childTnLst>
                                </p:cTn>
                              </p:par>
                              <p:par>
                                <p:cTn id="176" presetID="10" presetClass="exit" presetSubtype="0" fill="hold" grpId="1" nodeType="withEffect">
                                  <p:stCondLst>
                                    <p:cond delay="1500"/>
                                  </p:stCondLst>
                                  <p:childTnLst>
                                    <p:animEffect transition="out" filter="fade">
                                      <p:cBhvr>
                                        <p:cTn id="177" dur="500"/>
                                        <p:tgtEl>
                                          <p:spTgt spid="40"/>
                                        </p:tgtEl>
                                      </p:cBhvr>
                                    </p:animEffect>
                                    <p:set>
                                      <p:cBhvr>
                                        <p:cTn id="178" dur="1" fill="hold">
                                          <p:stCondLst>
                                            <p:cond delay="499"/>
                                          </p:stCondLst>
                                        </p:cTn>
                                        <p:tgtEl>
                                          <p:spTgt spid="40"/>
                                        </p:tgtEl>
                                        <p:attrNameLst>
                                          <p:attrName>style.visibility</p:attrName>
                                        </p:attrNameLst>
                                      </p:cBhvr>
                                      <p:to>
                                        <p:strVal val="hidden"/>
                                      </p:to>
                                    </p:set>
                                  </p:childTnLst>
                                </p:cTn>
                              </p:par>
                              <p:par>
                                <p:cTn id="179" presetID="10" presetClass="exit" presetSubtype="0" fill="hold" grpId="1" nodeType="withEffect">
                                  <p:stCondLst>
                                    <p:cond delay="1500"/>
                                  </p:stCondLst>
                                  <p:childTnLst>
                                    <p:animEffect transition="out" filter="fade">
                                      <p:cBhvr>
                                        <p:cTn id="180" dur="500"/>
                                        <p:tgtEl>
                                          <p:spTgt spid="41"/>
                                        </p:tgtEl>
                                      </p:cBhvr>
                                    </p:animEffect>
                                    <p:set>
                                      <p:cBhvr>
                                        <p:cTn id="181" dur="1" fill="hold">
                                          <p:stCondLst>
                                            <p:cond delay="499"/>
                                          </p:stCondLst>
                                        </p:cTn>
                                        <p:tgtEl>
                                          <p:spTgt spid="41"/>
                                        </p:tgtEl>
                                        <p:attrNameLst>
                                          <p:attrName>style.visibility</p:attrName>
                                        </p:attrNameLst>
                                      </p:cBhvr>
                                      <p:to>
                                        <p:strVal val="hidden"/>
                                      </p:to>
                                    </p:set>
                                  </p:childTnLst>
                                </p:cTn>
                              </p:par>
                              <p:par>
                                <p:cTn id="182" presetID="10" presetClass="exit" presetSubtype="0" fill="hold" grpId="1" nodeType="withEffect">
                                  <p:stCondLst>
                                    <p:cond delay="1500"/>
                                  </p:stCondLst>
                                  <p:childTnLst>
                                    <p:animEffect transition="out" filter="fade">
                                      <p:cBhvr>
                                        <p:cTn id="183" dur="500"/>
                                        <p:tgtEl>
                                          <p:spTgt spid="42"/>
                                        </p:tgtEl>
                                      </p:cBhvr>
                                    </p:animEffect>
                                    <p:set>
                                      <p:cBhvr>
                                        <p:cTn id="184" dur="1" fill="hold">
                                          <p:stCondLst>
                                            <p:cond delay="499"/>
                                          </p:stCondLst>
                                        </p:cTn>
                                        <p:tgtEl>
                                          <p:spTgt spid="42"/>
                                        </p:tgtEl>
                                        <p:attrNameLst>
                                          <p:attrName>style.visibility</p:attrName>
                                        </p:attrNameLst>
                                      </p:cBhvr>
                                      <p:to>
                                        <p:strVal val="hidden"/>
                                      </p:to>
                                    </p:set>
                                  </p:childTnLst>
                                </p:cTn>
                              </p:par>
                              <p:par>
                                <p:cTn id="185" presetID="10" presetClass="exit" presetSubtype="0" fill="hold" grpId="1" nodeType="withEffect">
                                  <p:stCondLst>
                                    <p:cond delay="1500"/>
                                  </p:stCondLst>
                                  <p:childTnLst>
                                    <p:animEffect transition="out" filter="fade">
                                      <p:cBhvr>
                                        <p:cTn id="186" dur="500"/>
                                        <p:tgtEl>
                                          <p:spTgt spid="43"/>
                                        </p:tgtEl>
                                      </p:cBhvr>
                                    </p:animEffect>
                                    <p:set>
                                      <p:cBhvr>
                                        <p:cTn id="187" dur="1" fill="hold">
                                          <p:stCondLst>
                                            <p:cond delay="499"/>
                                          </p:stCondLst>
                                        </p:cTn>
                                        <p:tgtEl>
                                          <p:spTgt spid="43"/>
                                        </p:tgtEl>
                                        <p:attrNameLst>
                                          <p:attrName>style.visibility</p:attrName>
                                        </p:attrNameLst>
                                      </p:cBhvr>
                                      <p:to>
                                        <p:strVal val="hidden"/>
                                      </p:to>
                                    </p:set>
                                  </p:childTnLst>
                                </p:cTn>
                              </p:par>
                              <p:par>
                                <p:cTn id="188" presetID="10" presetClass="exit" presetSubtype="0" fill="hold" grpId="1" nodeType="withEffect">
                                  <p:stCondLst>
                                    <p:cond delay="1500"/>
                                  </p:stCondLst>
                                  <p:childTnLst>
                                    <p:animEffect transition="out" filter="fade">
                                      <p:cBhvr>
                                        <p:cTn id="189" dur="500"/>
                                        <p:tgtEl>
                                          <p:spTgt spid="13"/>
                                        </p:tgtEl>
                                      </p:cBhvr>
                                    </p:animEffect>
                                    <p:set>
                                      <p:cBhvr>
                                        <p:cTn id="190" dur="1" fill="hold">
                                          <p:stCondLst>
                                            <p:cond delay="499"/>
                                          </p:stCondLst>
                                        </p:cTn>
                                        <p:tgtEl>
                                          <p:spTgt spid="13"/>
                                        </p:tgtEl>
                                        <p:attrNameLst>
                                          <p:attrName>style.visibility</p:attrName>
                                        </p:attrNameLst>
                                      </p:cBhvr>
                                      <p:to>
                                        <p:strVal val="hidden"/>
                                      </p:to>
                                    </p:set>
                                  </p:childTnLst>
                                </p:cTn>
                              </p:par>
                              <p:par>
                                <p:cTn id="191" presetID="10" presetClass="exit" presetSubtype="0" fill="hold" grpId="1" nodeType="withEffect">
                                  <p:stCondLst>
                                    <p:cond delay="1500"/>
                                  </p:stCondLst>
                                  <p:childTnLst>
                                    <p:animEffect transition="out" filter="fade">
                                      <p:cBhvr>
                                        <p:cTn id="192" dur="500"/>
                                        <p:tgtEl>
                                          <p:spTgt spid="14"/>
                                        </p:tgtEl>
                                      </p:cBhvr>
                                    </p:animEffect>
                                    <p:set>
                                      <p:cBhvr>
                                        <p:cTn id="193" dur="1" fill="hold">
                                          <p:stCondLst>
                                            <p:cond delay="499"/>
                                          </p:stCondLst>
                                        </p:cTn>
                                        <p:tgtEl>
                                          <p:spTgt spid="14"/>
                                        </p:tgtEl>
                                        <p:attrNameLst>
                                          <p:attrName>style.visibility</p:attrName>
                                        </p:attrNameLst>
                                      </p:cBhvr>
                                      <p:to>
                                        <p:strVal val="hidden"/>
                                      </p:to>
                                    </p:set>
                                  </p:childTnLst>
                                </p:cTn>
                              </p:par>
                              <p:par>
                                <p:cTn id="194" presetID="10" presetClass="exit" presetSubtype="0" fill="hold" grpId="1" nodeType="withEffect">
                                  <p:stCondLst>
                                    <p:cond delay="1500"/>
                                  </p:stCondLst>
                                  <p:childTnLst>
                                    <p:animEffect transition="out" filter="fade">
                                      <p:cBhvr>
                                        <p:cTn id="195" dur="500"/>
                                        <p:tgtEl>
                                          <p:spTgt spid="15"/>
                                        </p:tgtEl>
                                      </p:cBhvr>
                                    </p:animEffect>
                                    <p:set>
                                      <p:cBhvr>
                                        <p:cTn id="196" dur="1" fill="hold">
                                          <p:stCondLst>
                                            <p:cond delay="499"/>
                                          </p:stCondLst>
                                        </p:cTn>
                                        <p:tgtEl>
                                          <p:spTgt spid="15"/>
                                        </p:tgtEl>
                                        <p:attrNameLst>
                                          <p:attrName>style.visibility</p:attrName>
                                        </p:attrNameLst>
                                      </p:cBhvr>
                                      <p:to>
                                        <p:strVal val="hidden"/>
                                      </p:to>
                                    </p:set>
                                  </p:childTnLst>
                                </p:cTn>
                              </p:par>
                              <p:par>
                                <p:cTn id="197" presetID="10" presetClass="exit" presetSubtype="0" fill="hold" grpId="1" nodeType="withEffect">
                                  <p:stCondLst>
                                    <p:cond delay="1500"/>
                                  </p:stCondLst>
                                  <p:childTnLst>
                                    <p:animEffect transition="out" filter="fade">
                                      <p:cBhvr>
                                        <p:cTn id="198" dur="500"/>
                                        <p:tgtEl>
                                          <p:spTgt spid="16"/>
                                        </p:tgtEl>
                                      </p:cBhvr>
                                    </p:animEffect>
                                    <p:set>
                                      <p:cBhvr>
                                        <p:cTn id="199" dur="1" fill="hold">
                                          <p:stCondLst>
                                            <p:cond delay="499"/>
                                          </p:stCondLst>
                                        </p:cTn>
                                        <p:tgtEl>
                                          <p:spTgt spid="16"/>
                                        </p:tgtEl>
                                        <p:attrNameLst>
                                          <p:attrName>style.visibility</p:attrName>
                                        </p:attrNameLst>
                                      </p:cBhvr>
                                      <p:to>
                                        <p:strVal val="hidden"/>
                                      </p:to>
                                    </p:set>
                                  </p:childTnLst>
                                </p:cTn>
                              </p:par>
                              <p:par>
                                <p:cTn id="200" presetID="10" presetClass="exit" presetSubtype="0" fill="hold" grpId="1" nodeType="withEffect">
                                  <p:stCondLst>
                                    <p:cond delay="1500"/>
                                  </p:stCondLst>
                                  <p:childTnLst>
                                    <p:animEffect transition="out" filter="fade">
                                      <p:cBhvr>
                                        <p:cTn id="201" dur="500"/>
                                        <p:tgtEl>
                                          <p:spTgt spid="17"/>
                                        </p:tgtEl>
                                      </p:cBhvr>
                                    </p:animEffect>
                                    <p:set>
                                      <p:cBhvr>
                                        <p:cTn id="202" dur="1" fill="hold">
                                          <p:stCondLst>
                                            <p:cond delay="499"/>
                                          </p:stCondLst>
                                        </p:cTn>
                                        <p:tgtEl>
                                          <p:spTgt spid="17"/>
                                        </p:tgtEl>
                                        <p:attrNameLst>
                                          <p:attrName>style.visibility</p:attrName>
                                        </p:attrNameLst>
                                      </p:cBhvr>
                                      <p:to>
                                        <p:strVal val="hidden"/>
                                      </p:to>
                                    </p:set>
                                  </p:childTnLst>
                                </p:cTn>
                              </p:par>
                              <p:par>
                                <p:cTn id="203" presetID="10" presetClass="exit" presetSubtype="0" fill="hold" grpId="1" nodeType="withEffect">
                                  <p:stCondLst>
                                    <p:cond delay="1500"/>
                                  </p:stCondLst>
                                  <p:childTnLst>
                                    <p:animEffect transition="out" filter="fade">
                                      <p:cBhvr>
                                        <p:cTn id="204" dur="500"/>
                                        <p:tgtEl>
                                          <p:spTgt spid="18"/>
                                        </p:tgtEl>
                                      </p:cBhvr>
                                    </p:animEffect>
                                    <p:set>
                                      <p:cBhvr>
                                        <p:cTn id="205" dur="1" fill="hold">
                                          <p:stCondLst>
                                            <p:cond delay="499"/>
                                          </p:stCondLst>
                                        </p:cTn>
                                        <p:tgtEl>
                                          <p:spTgt spid="18"/>
                                        </p:tgtEl>
                                        <p:attrNameLst>
                                          <p:attrName>style.visibility</p:attrName>
                                        </p:attrNameLst>
                                      </p:cBhvr>
                                      <p:to>
                                        <p:strVal val="hidden"/>
                                      </p:to>
                                    </p:set>
                                  </p:childTnLst>
                                </p:cTn>
                              </p:par>
                              <p:par>
                                <p:cTn id="206" presetID="10" presetClass="exit" presetSubtype="0" fill="hold" grpId="1" nodeType="withEffect">
                                  <p:stCondLst>
                                    <p:cond delay="1500"/>
                                  </p:stCondLst>
                                  <p:childTnLst>
                                    <p:animEffect transition="out" filter="fade">
                                      <p:cBhvr>
                                        <p:cTn id="207" dur="500"/>
                                        <p:tgtEl>
                                          <p:spTgt spid="19"/>
                                        </p:tgtEl>
                                      </p:cBhvr>
                                    </p:animEffect>
                                    <p:set>
                                      <p:cBhvr>
                                        <p:cTn id="208" dur="1" fill="hold">
                                          <p:stCondLst>
                                            <p:cond delay="499"/>
                                          </p:stCondLst>
                                        </p:cTn>
                                        <p:tgtEl>
                                          <p:spTgt spid="19"/>
                                        </p:tgtEl>
                                        <p:attrNameLst>
                                          <p:attrName>style.visibility</p:attrName>
                                        </p:attrNameLst>
                                      </p:cBhvr>
                                      <p:to>
                                        <p:strVal val="hidden"/>
                                      </p:to>
                                    </p:set>
                                  </p:childTnLst>
                                </p:cTn>
                              </p:par>
                              <p:par>
                                <p:cTn id="209" presetID="10" presetClass="exit" presetSubtype="0" fill="hold" grpId="1" nodeType="withEffect">
                                  <p:stCondLst>
                                    <p:cond delay="1500"/>
                                  </p:stCondLst>
                                  <p:childTnLst>
                                    <p:animEffect transition="out" filter="fade">
                                      <p:cBhvr>
                                        <p:cTn id="210" dur="500"/>
                                        <p:tgtEl>
                                          <p:spTgt spid="20"/>
                                        </p:tgtEl>
                                      </p:cBhvr>
                                    </p:animEffect>
                                    <p:set>
                                      <p:cBhvr>
                                        <p:cTn id="211" dur="1" fill="hold">
                                          <p:stCondLst>
                                            <p:cond delay="499"/>
                                          </p:stCondLst>
                                        </p:cTn>
                                        <p:tgtEl>
                                          <p:spTgt spid="20"/>
                                        </p:tgtEl>
                                        <p:attrNameLst>
                                          <p:attrName>style.visibility</p:attrName>
                                        </p:attrNameLst>
                                      </p:cBhvr>
                                      <p:to>
                                        <p:strVal val="hidden"/>
                                      </p:to>
                                    </p:set>
                                  </p:childTnLst>
                                </p:cTn>
                              </p:par>
                              <p:par>
                                <p:cTn id="212" presetID="10" presetClass="exit" presetSubtype="0" fill="hold" grpId="1" nodeType="withEffect">
                                  <p:stCondLst>
                                    <p:cond delay="1500"/>
                                  </p:stCondLst>
                                  <p:childTnLst>
                                    <p:animEffect transition="out" filter="fade">
                                      <p:cBhvr>
                                        <p:cTn id="213" dur="500"/>
                                        <p:tgtEl>
                                          <p:spTgt spid="21"/>
                                        </p:tgtEl>
                                      </p:cBhvr>
                                    </p:animEffect>
                                    <p:set>
                                      <p:cBhvr>
                                        <p:cTn id="214" dur="1" fill="hold">
                                          <p:stCondLst>
                                            <p:cond delay="499"/>
                                          </p:stCondLst>
                                        </p:cTn>
                                        <p:tgtEl>
                                          <p:spTgt spid="21"/>
                                        </p:tgtEl>
                                        <p:attrNameLst>
                                          <p:attrName>style.visibility</p:attrName>
                                        </p:attrNameLst>
                                      </p:cBhvr>
                                      <p:to>
                                        <p:strVal val="hidden"/>
                                      </p:to>
                                    </p:set>
                                  </p:childTnLst>
                                </p:cTn>
                              </p:par>
                              <p:par>
                                <p:cTn id="215" presetID="10" presetClass="exit" presetSubtype="0" fill="hold" grpId="1" nodeType="withEffect">
                                  <p:stCondLst>
                                    <p:cond delay="1500"/>
                                  </p:stCondLst>
                                  <p:childTnLst>
                                    <p:animEffect transition="out" filter="fade">
                                      <p:cBhvr>
                                        <p:cTn id="216" dur="500"/>
                                        <p:tgtEl>
                                          <p:spTgt spid="22"/>
                                        </p:tgtEl>
                                      </p:cBhvr>
                                    </p:animEffect>
                                    <p:set>
                                      <p:cBhvr>
                                        <p:cTn id="217" dur="1" fill="hold">
                                          <p:stCondLst>
                                            <p:cond delay="499"/>
                                          </p:stCondLst>
                                        </p:cTn>
                                        <p:tgtEl>
                                          <p:spTgt spid="22"/>
                                        </p:tgtEl>
                                        <p:attrNameLst>
                                          <p:attrName>style.visibility</p:attrName>
                                        </p:attrNameLst>
                                      </p:cBhvr>
                                      <p:to>
                                        <p:strVal val="hidden"/>
                                      </p:to>
                                    </p:set>
                                  </p:childTnLst>
                                </p:cTn>
                              </p:par>
                              <p:par>
                                <p:cTn id="218" presetID="10" presetClass="exit" presetSubtype="0" fill="hold" grpId="1" nodeType="withEffect">
                                  <p:stCondLst>
                                    <p:cond delay="1500"/>
                                  </p:stCondLst>
                                  <p:childTnLst>
                                    <p:animEffect transition="out" filter="fade">
                                      <p:cBhvr>
                                        <p:cTn id="219" dur="500"/>
                                        <p:tgtEl>
                                          <p:spTgt spid="23"/>
                                        </p:tgtEl>
                                      </p:cBhvr>
                                    </p:animEffect>
                                    <p:set>
                                      <p:cBhvr>
                                        <p:cTn id="220" dur="1" fill="hold">
                                          <p:stCondLst>
                                            <p:cond delay="499"/>
                                          </p:stCondLst>
                                        </p:cTn>
                                        <p:tgtEl>
                                          <p:spTgt spid="23"/>
                                        </p:tgtEl>
                                        <p:attrNameLst>
                                          <p:attrName>style.visibility</p:attrName>
                                        </p:attrNameLst>
                                      </p:cBhvr>
                                      <p:to>
                                        <p:strVal val="hidden"/>
                                      </p:to>
                                    </p:set>
                                  </p:childTnLst>
                                </p:cTn>
                              </p:par>
                              <p:par>
                                <p:cTn id="221" presetID="10" presetClass="exit" presetSubtype="0" fill="hold" grpId="1" nodeType="withEffect">
                                  <p:stCondLst>
                                    <p:cond delay="1500"/>
                                  </p:stCondLst>
                                  <p:childTnLst>
                                    <p:animEffect transition="out" filter="fade">
                                      <p:cBhvr>
                                        <p:cTn id="222" dur="500"/>
                                        <p:tgtEl>
                                          <p:spTgt spid="24"/>
                                        </p:tgtEl>
                                      </p:cBhvr>
                                    </p:animEffect>
                                    <p:set>
                                      <p:cBhvr>
                                        <p:cTn id="223" dur="1" fill="hold">
                                          <p:stCondLst>
                                            <p:cond delay="499"/>
                                          </p:stCondLst>
                                        </p:cTn>
                                        <p:tgtEl>
                                          <p:spTgt spid="24"/>
                                        </p:tgtEl>
                                        <p:attrNameLst>
                                          <p:attrName>style.visibility</p:attrName>
                                        </p:attrNameLst>
                                      </p:cBhvr>
                                      <p:to>
                                        <p:strVal val="hidden"/>
                                      </p:to>
                                    </p:set>
                                  </p:childTnLst>
                                </p:cTn>
                              </p:par>
                              <p:par>
                                <p:cTn id="224" presetID="10" presetClass="exit" presetSubtype="0" fill="hold" grpId="1" nodeType="withEffect">
                                  <p:stCondLst>
                                    <p:cond delay="1500"/>
                                  </p:stCondLst>
                                  <p:childTnLst>
                                    <p:animEffect transition="out" filter="fade">
                                      <p:cBhvr>
                                        <p:cTn id="225" dur="500"/>
                                        <p:tgtEl>
                                          <p:spTgt spid="25"/>
                                        </p:tgtEl>
                                      </p:cBhvr>
                                    </p:animEffect>
                                    <p:set>
                                      <p:cBhvr>
                                        <p:cTn id="226" dur="1" fill="hold">
                                          <p:stCondLst>
                                            <p:cond delay="499"/>
                                          </p:stCondLst>
                                        </p:cTn>
                                        <p:tgtEl>
                                          <p:spTgt spid="25"/>
                                        </p:tgtEl>
                                        <p:attrNameLst>
                                          <p:attrName>style.visibility</p:attrName>
                                        </p:attrNameLst>
                                      </p:cBhvr>
                                      <p:to>
                                        <p:strVal val="hidden"/>
                                      </p:to>
                                    </p:set>
                                  </p:childTnLst>
                                </p:cTn>
                              </p:par>
                              <p:par>
                                <p:cTn id="227" presetID="10" presetClass="exit" presetSubtype="0" fill="hold" grpId="1" nodeType="withEffect">
                                  <p:stCondLst>
                                    <p:cond delay="1500"/>
                                  </p:stCondLst>
                                  <p:childTnLst>
                                    <p:animEffect transition="out" filter="fade">
                                      <p:cBhvr>
                                        <p:cTn id="228" dur="500"/>
                                        <p:tgtEl>
                                          <p:spTgt spid="26"/>
                                        </p:tgtEl>
                                      </p:cBhvr>
                                    </p:animEffect>
                                    <p:set>
                                      <p:cBhvr>
                                        <p:cTn id="229" dur="1" fill="hold">
                                          <p:stCondLst>
                                            <p:cond delay="499"/>
                                          </p:stCondLst>
                                        </p:cTn>
                                        <p:tgtEl>
                                          <p:spTgt spid="26"/>
                                        </p:tgtEl>
                                        <p:attrNameLst>
                                          <p:attrName>style.visibility</p:attrName>
                                        </p:attrNameLst>
                                      </p:cBhvr>
                                      <p:to>
                                        <p:strVal val="hidden"/>
                                      </p:to>
                                    </p:set>
                                  </p:childTnLst>
                                </p:cTn>
                              </p:par>
                              <p:par>
                                <p:cTn id="230" presetID="10" presetClass="exit" presetSubtype="0" fill="hold" grpId="1" nodeType="withEffect">
                                  <p:stCondLst>
                                    <p:cond delay="1500"/>
                                  </p:stCondLst>
                                  <p:childTnLst>
                                    <p:animEffect transition="out" filter="fade">
                                      <p:cBhvr>
                                        <p:cTn id="231" dur="500"/>
                                        <p:tgtEl>
                                          <p:spTgt spid="27"/>
                                        </p:tgtEl>
                                      </p:cBhvr>
                                    </p:animEffect>
                                    <p:set>
                                      <p:cBhvr>
                                        <p:cTn id="232" dur="1" fill="hold">
                                          <p:stCondLst>
                                            <p:cond delay="499"/>
                                          </p:stCondLst>
                                        </p:cTn>
                                        <p:tgtEl>
                                          <p:spTgt spid="27"/>
                                        </p:tgtEl>
                                        <p:attrNameLst>
                                          <p:attrName>style.visibility</p:attrName>
                                        </p:attrNameLst>
                                      </p:cBhvr>
                                      <p:to>
                                        <p:strVal val="hidden"/>
                                      </p:to>
                                    </p:set>
                                  </p:childTnLst>
                                </p:cTn>
                              </p:par>
                              <p:par>
                                <p:cTn id="233" presetID="6" presetClass="emph" presetSubtype="0" fill="hold" grpId="1" nodeType="withEffect">
                                  <p:stCondLst>
                                    <p:cond delay="0"/>
                                  </p:stCondLst>
                                  <p:childTnLst>
                                    <p:animScale>
                                      <p:cBhvr>
                                        <p:cTn id="234" dur="2000" fill="hold"/>
                                        <p:tgtEl>
                                          <p:spTgt spid="28"/>
                                        </p:tgtEl>
                                      </p:cBhvr>
                                      <p:by x="400000" y="400000"/>
                                    </p:animScale>
                                  </p:childTnLst>
                                </p:cTn>
                              </p:par>
                              <p:par>
                                <p:cTn id="235" presetID="64" presetClass="path" presetSubtype="0" fill="hold" grpId="2" nodeType="withEffect">
                                  <p:stCondLst>
                                    <p:cond delay="0"/>
                                  </p:stCondLst>
                                  <p:childTnLst>
                                    <p:animMotion origin="layout" path="M 2.22222E-6 3.7037E-7 L -0.14636 -0.26273 " pathEditMode="relative" rAng="0" ptsTypes="AA">
                                      <p:cBhvr>
                                        <p:cTn id="236" dur="2000" fill="hold"/>
                                        <p:tgtEl>
                                          <p:spTgt spid="28"/>
                                        </p:tgtEl>
                                        <p:attrNameLst>
                                          <p:attrName>ppt_x</p:attrName>
                                          <p:attrName>ppt_y</p:attrName>
                                        </p:attrNameLst>
                                      </p:cBhvr>
                                      <p:rCtr x="-7326" y="-13148"/>
                                    </p:animMotion>
                                  </p:childTnLst>
                                </p:cTn>
                              </p:par>
                              <p:par>
                                <p:cTn id="237" presetID="8" presetClass="emph" presetSubtype="0" fill="hold" grpId="3" nodeType="withEffect">
                                  <p:stCondLst>
                                    <p:cond delay="0"/>
                                  </p:stCondLst>
                                  <p:childTnLst>
                                    <p:animRot by="-900000">
                                      <p:cBhvr>
                                        <p:cTn id="238" dur="2000" fill="hold"/>
                                        <p:tgtEl>
                                          <p:spTgt spid="28"/>
                                        </p:tgtEl>
                                        <p:attrNameLst>
                                          <p:attrName>r</p:attrName>
                                        </p:attrNameLst>
                                      </p:cBhvr>
                                    </p:animRot>
                                  </p:childTnLst>
                                </p:cTn>
                              </p:par>
                              <p:par>
                                <p:cTn id="239" presetID="10" presetClass="entr" presetSubtype="0" fill="hold" grpId="0" nodeType="withEffect">
                                  <p:stCondLst>
                                    <p:cond delay="0"/>
                                  </p:stCondLst>
                                  <p:childTnLst>
                                    <p:set>
                                      <p:cBhvr>
                                        <p:cTn id="240" dur="1" fill="hold">
                                          <p:stCondLst>
                                            <p:cond delay="0"/>
                                          </p:stCondLst>
                                        </p:cTn>
                                        <p:tgtEl>
                                          <p:spTgt spid="8"/>
                                        </p:tgtEl>
                                        <p:attrNameLst>
                                          <p:attrName>style.visibility</p:attrName>
                                        </p:attrNameLst>
                                      </p:cBhvr>
                                      <p:to>
                                        <p:strVal val="visible"/>
                                      </p:to>
                                    </p:set>
                                    <p:animEffect transition="in" filter="fade">
                                      <p:cBhvr>
                                        <p:cTn id="241" dur="2000"/>
                                        <p:tgtEl>
                                          <p:spTgt spid="8"/>
                                        </p:tgtEl>
                                      </p:cBhvr>
                                    </p:animEffect>
                                  </p:childTnLst>
                                </p:cTn>
                              </p:par>
                              <p:par>
                                <p:cTn id="242" presetID="10" presetClass="exit" presetSubtype="0" fill="hold" nodeType="withEffect">
                                  <p:stCondLst>
                                    <p:cond delay="0"/>
                                  </p:stCondLst>
                                  <p:childTnLst>
                                    <p:animEffect transition="out" filter="fade">
                                      <p:cBhvr>
                                        <p:cTn id="243" dur="2000"/>
                                        <p:tgtEl>
                                          <p:spTgt spid="44"/>
                                        </p:tgtEl>
                                      </p:cBhvr>
                                    </p:animEffect>
                                    <p:set>
                                      <p:cBhvr>
                                        <p:cTn id="244" dur="1" fill="hold">
                                          <p:stCondLst>
                                            <p:cond delay="1999"/>
                                          </p:stCondLst>
                                        </p:cTn>
                                        <p:tgtEl>
                                          <p:spTgt spid="44"/>
                                        </p:tgtEl>
                                        <p:attrNameLst>
                                          <p:attrName>style.visibility</p:attrName>
                                        </p:attrNameLst>
                                      </p:cBhvr>
                                      <p:to>
                                        <p:strVal val="hidden"/>
                                      </p:to>
                                    </p:set>
                                  </p:childTnLst>
                                </p:cTn>
                              </p:par>
                              <p:par>
                                <p:cTn id="245" presetID="6" presetClass="emph" presetSubtype="0" fill="hold" grpId="1" nodeType="withEffect">
                                  <p:stCondLst>
                                    <p:cond delay="0"/>
                                  </p:stCondLst>
                                  <p:childTnLst>
                                    <p:animScale>
                                      <p:cBhvr>
                                        <p:cTn id="246" dur="2000" fill="hold"/>
                                        <p:tgtEl>
                                          <p:spTgt spid="8"/>
                                        </p:tgtEl>
                                      </p:cBhvr>
                                      <p:by x="400000" y="400000"/>
                                    </p:animScale>
                                  </p:childTnLst>
                                </p:cTn>
                              </p:par>
                              <p:par>
                                <p:cTn id="247" presetID="8" presetClass="emph" presetSubtype="0" fill="hold" grpId="2" nodeType="withEffect">
                                  <p:stCondLst>
                                    <p:cond delay="0"/>
                                  </p:stCondLst>
                                  <p:childTnLst>
                                    <p:animRot by="-900000">
                                      <p:cBhvr>
                                        <p:cTn id="248"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19" grpId="0"/>
      <p:bldP spid="19" grpId="1"/>
      <p:bldP spid="28" grpId="0"/>
      <p:bldP spid="28" grpId="1"/>
      <p:bldP spid="28" grpId="2"/>
      <p:bldP spid="28" grpId="3"/>
      <p:bldP spid="5" grpId="0"/>
      <p:bldP spid="5" grpId="1"/>
      <p:bldP spid="9" grpId="0"/>
      <p:bldP spid="9" grpId="1"/>
      <p:bldP spid="12" grpId="0"/>
      <p:bldP spid="12" grpId="1"/>
      <p:bldP spid="13" grpId="0"/>
      <p:bldP spid="13" grpId="1"/>
      <p:bldP spid="14" grpId="0"/>
      <p:bldP spid="14" grpId="1"/>
      <p:bldP spid="15" grpId="0"/>
      <p:bldP spid="15" grpId="1"/>
      <p:bldP spid="18" grpId="0"/>
      <p:bldP spid="18"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6" grpId="0"/>
      <p:bldP spid="6"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8" grpId="0"/>
      <p:bldP spid="8" grpId="1"/>
      <p:bldP spid="8" grpId="2"/>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812F19-40CE-4C76-898C-7BD2833AA20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220943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2FF0BF-43C2-494F-BF0F-F29D0B0D87FF}"/>
              </a:ext>
            </a:extLst>
          </p:cNvPr>
          <p:cNvSpPr txBox="1"/>
          <p:nvPr/>
        </p:nvSpPr>
        <p:spPr>
          <a:xfrm>
            <a:off x="457201" y="1074906"/>
            <a:ext cx="8229600" cy="584775"/>
          </a:xfrm>
          <a:prstGeom prst="rect">
            <a:avLst/>
          </a:prstGeom>
          <a:noFill/>
        </p:spPr>
        <p:txBody>
          <a:bodyPr wrap="square" rtlCol="0">
            <a:spAutoFit/>
          </a:bodyPr>
          <a:lstStyle/>
          <a:p>
            <a:r>
              <a:rPr lang="en-US" sz="3200" dirty="0">
                <a:solidFill>
                  <a:schemeClr val="accent4">
                    <a:lumMod val="60000"/>
                    <a:lumOff val="40000"/>
                  </a:schemeClr>
                </a:solidFill>
              </a:rPr>
              <a:t>abolished</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katargeō</a:t>
            </a:r>
            <a:endParaRPr lang="en-US" sz="3200"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3167DE7-9D43-48DB-BC55-7A89372D929B}"/>
              </a:ext>
            </a:extLst>
          </p:cNvPr>
          <p:cNvSpPr txBox="1"/>
          <p:nvPr/>
        </p:nvSpPr>
        <p:spPr>
          <a:xfrm>
            <a:off x="685800" y="1623380"/>
            <a:ext cx="8034338" cy="584775"/>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bg1"/>
                </a:solidFill>
                <a:latin typeface="+mj-lt"/>
              </a:rPr>
              <a:t> </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kata</a:t>
            </a:r>
            <a:r>
              <a:rPr lang="en-US" sz="3200" i="1" dirty="0"/>
              <a:t> </a:t>
            </a:r>
            <a:r>
              <a:rPr lang="en-US" sz="3200" dirty="0"/>
              <a:t>(</a:t>
            </a:r>
            <a:r>
              <a:rPr lang="en-US" sz="3200" i="1" dirty="0"/>
              <a:t>according to</a:t>
            </a:r>
            <a:r>
              <a:rPr lang="en-US" sz="3200" dirty="0"/>
              <a:t>) + </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a</a:t>
            </a:r>
            <a:r>
              <a:rPr lang="en-US" sz="3200" dirty="0"/>
              <a:t>  (</a:t>
            </a:r>
            <a:r>
              <a:rPr lang="en-US" sz="3200" i="1" dirty="0"/>
              <a:t>un-</a:t>
            </a:r>
            <a:r>
              <a:rPr lang="en-US" sz="3200" dirty="0"/>
              <a:t>) + </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ergon</a:t>
            </a:r>
            <a:r>
              <a:rPr lang="en-US" sz="3200" dirty="0"/>
              <a:t> (</a:t>
            </a:r>
            <a:r>
              <a:rPr lang="en-US" sz="3200" i="1" dirty="0"/>
              <a:t>work</a:t>
            </a:r>
            <a:r>
              <a:rPr lang="en-US" sz="3200" dirty="0"/>
              <a:t>)</a:t>
            </a:r>
            <a:endParaRPr lang="en-US" sz="3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E370DBD-43BF-49D8-94BB-0768ECEF00FE}"/>
              </a:ext>
            </a:extLst>
          </p:cNvPr>
          <p:cNvSpPr txBox="1"/>
          <p:nvPr/>
        </p:nvSpPr>
        <p:spPr>
          <a:xfrm>
            <a:off x="687979" y="2174201"/>
            <a:ext cx="8034338" cy="584775"/>
          </a:xfrm>
          <a:prstGeom prst="rect">
            <a:avLst/>
          </a:prstGeom>
          <a:noFill/>
        </p:spPr>
        <p:txBody>
          <a:bodyPr wrap="square" rtlCol="0">
            <a:spAutoFit/>
          </a:bodyPr>
          <a:lstStyle/>
          <a:p>
            <a:pPr marL="171450" indent="-171450">
              <a:buFont typeface="Arial" panose="020B0604020202020204" pitchFamily="34" charset="0"/>
              <a:buChar char="•"/>
            </a:pPr>
            <a:r>
              <a:rPr lang="en-US" sz="3200" dirty="0">
                <a:solidFill>
                  <a:schemeClr val="bg1"/>
                </a:solidFill>
                <a:latin typeface="+mj-lt"/>
              </a:rPr>
              <a:t> </a:t>
            </a:r>
            <a:r>
              <a:rPr lang="en-US" sz="3200" i="1" dirty="0"/>
              <a:t>i.e. to render powerless</a:t>
            </a:r>
            <a:endParaRPr lang="en-US" sz="3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811B2E7-2396-4E9D-A1EF-3F0F5F3704FA}"/>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222078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9C075C-B26C-4F68-971A-4C97105E2AE6}"/>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77788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2FF0BF-43C2-494F-BF0F-F29D0B0D87FF}"/>
              </a:ext>
            </a:extLst>
          </p:cNvPr>
          <p:cNvSpPr txBox="1"/>
          <p:nvPr/>
        </p:nvSpPr>
        <p:spPr>
          <a:xfrm>
            <a:off x="457201" y="1074906"/>
            <a:ext cx="8229600" cy="1077218"/>
          </a:xfrm>
          <a:prstGeom prst="rect">
            <a:avLst/>
          </a:prstGeom>
          <a:noFill/>
        </p:spPr>
        <p:txBody>
          <a:bodyPr wrap="square" rtlCol="0">
            <a:spAutoFit/>
          </a:bodyPr>
          <a:lstStyle/>
          <a:p>
            <a:r>
              <a:rPr lang="en-US" sz="3200" dirty="0"/>
              <a:t>Preaching tells you what to do (from a word meaning “proclaim”)</a:t>
            </a:r>
            <a:endParaRPr lang="en-US" sz="4800"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3167DE7-9D43-48DB-BC55-7A89372D929B}"/>
              </a:ext>
            </a:extLst>
          </p:cNvPr>
          <p:cNvSpPr txBox="1"/>
          <p:nvPr/>
        </p:nvSpPr>
        <p:spPr>
          <a:xfrm>
            <a:off x="457199" y="2100456"/>
            <a:ext cx="8262939" cy="1077218"/>
          </a:xfrm>
          <a:prstGeom prst="rect">
            <a:avLst/>
          </a:prstGeom>
          <a:noFill/>
        </p:spPr>
        <p:txBody>
          <a:bodyPr wrap="square" rtlCol="0">
            <a:spAutoFit/>
          </a:bodyPr>
          <a:lstStyle/>
          <a:p>
            <a:r>
              <a:rPr lang="en-US" sz="3200" dirty="0"/>
              <a:t>Teaching tells you how to do it (from a word meaning “</a:t>
            </a:r>
            <a:r>
              <a:rPr lang="en-US" sz="3200"/>
              <a:t>instruct”)</a:t>
            </a:r>
            <a:endParaRPr lang="en-US" sz="3200" dirty="0"/>
          </a:p>
        </p:txBody>
      </p:sp>
      <p:sp>
        <p:nvSpPr>
          <p:cNvPr id="5" name="TextBox 4">
            <a:extLst>
              <a:ext uri="{FF2B5EF4-FFF2-40B4-BE49-F238E27FC236}">
                <a16:creationId xmlns:a16="http://schemas.microsoft.com/office/drawing/2014/main" id="{007AC7AE-3C3C-4B9D-B157-BA9AE569569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411698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7B24A4-98A7-41C5-B6D0-A65E9B1B33C3}"/>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260719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D968E-7AA8-44F7-AD53-D35492E6D6EF}"/>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341463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CF62965-11AD-46EF-865C-D9038E2E4D53}"/>
              </a:ext>
            </a:extLst>
          </p:cNvPr>
          <p:cNvSpPr txBox="1"/>
          <p:nvPr/>
        </p:nvSpPr>
        <p:spPr>
          <a:xfrm>
            <a:off x="457201" y="1069711"/>
            <a:ext cx="8229600" cy="5078313"/>
          </a:xfrm>
          <a:prstGeom prst="rect">
            <a:avLst/>
          </a:prstGeom>
          <a:noFill/>
        </p:spPr>
        <p:txBody>
          <a:bodyPr wrap="square" rtlCol="0">
            <a:spAutoFit/>
          </a:bodyPr>
          <a:lstStyle/>
          <a:p>
            <a:r>
              <a:rPr lang="en-US" sz="2700" dirty="0">
                <a:solidFill>
                  <a:schemeClr val="bg1"/>
                </a:solidFill>
                <a:latin typeface="Calibri" panose="020F0502020204030204" pitchFamily="34" charset="0"/>
                <a:cs typeface="Calibri" panose="020F0502020204030204" pitchFamily="34" charset="0"/>
              </a:rPr>
              <a:t>2  Timothy 1:1-12 ~ </a:t>
            </a:r>
            <a:r>
              <a:rPr lang="en-US" sz="2700" baseline="30000" dirty="0">
                <a:solidFill>
                  <a:schemeClr val="bg1"/>
                </a:solidFill>
                <a:latin typeface="Calibri" panose="020F0502020204030204" pitchFamily="34" charset="0"/>
                <a:cs typeface="Calibri" panose="020F0502020204030204" pitchFamily="34" charset="0"/>
              </a:rPr>
              <a:t>1 </a:t>
            </a:r>
            <a:r>
              <a:rPr lang="en-US" sz="2700" dirty="0">
                <a:solidFill>
                  <a:schemeClr val="accent4">
                    <a:lumMod val="60000"/>
                    <a:lumOff val="40000"/>
                  </a:schemeClr>
                </a:solidFill>
                <a:latin typeface="Calibri" panose="020F0502020204030204" pitchFamily="34" charset="0"/>
                <a:cs typeface="Calibri" panose="020F0502020204030204" pitchFamily="34" charset="0"/>
              </a:rPr>
              <a:t>Paul, an apostle of Jesus Christ by the will of God, according to the promise of life which is in Christ Jesus, </a:t>
            </a:r>
          </a:p>
          <a:p>
            <a:r>
              <a:rPr lang="en-US" sz="2700" baseline="30000" dirty="0">
                <a:solidFill>
                  <a:schemeClr val="bg1"/>
                </a:solidFill>
                <a:latin typeface="Calibri" panose="020F0502020204030204" pitchFamily="34" charset="0"/>
                <a:cs typeface="Calibri" panose="020F0502020204030204" pitchFamily="34" charset="0"/>
              </a:rPr>
              <a:t>2</a:t>
            </a:r>
            <a:r>
              <a:rPr lang="en-US" sz="2700" baseline="30000" dirty="0">
                <a:solidFill>
                  <a:schemeClr val="accent4">
                    <a:lumMod val="60000"/>
                    <a:lumOff val="40000"/>
                  </a:schemeClr>
                </a:solidFill>
                <a:latin typeface="Calibri" panose="020F0502020204030204" pitchFamily="34" charset="0"/>
                <a:cs typeface="Calibri" panose="020F0502020204030204" pitchFamily="34" charset="0"/>
              </a:rPr>
              <a:t> </a:t>
            </a:r>
            <a:r>
              <a:rPr lang="en-US" sz="2700" dirty="0">
                <a:solidFill>
                  <a:schemeClr val="accent4">
                    <a:lumMod val="60000"/>
                    <a:lumOff val="40000"/>
                  </a:schemeClr>
                </a:solidFill>
                <a:latin typeface="Calibri" panose="020F0502020204030204" pitchFamily="34" charset="0"/>
                <a:cs typeface="Calibri" panose="020F0502020204030204" pitchFamily="34" charset="0"/>
              </a:rPr>
              <a:t>To Timothy, a beloved son: </a:t>
            </a:r>
          </a:p>
          <a:p>
            <a:r>
              <a:rPr lang="en-US" sz="2700" dirty="0">
                <a:solidFill>
                  <a:schemeClr val="accent4">
                    <a:lumMod val="60000"/>
                    <a:lumOff val="40000"/>
                  </a:schemeClr>
                </a:solidFill>
                <a:latin typeface="Calibri" panose="020F0502020204030204" pitchFamily="34" charset="0"/>
                <a:cs typeface="Calibri" panose="020F0502020204030204" pitchFamily="34" charset="0"/>
              </a:rPr>
              <a:t>Grace, mercy, </a:t>
            </a:r>
            <a:r>
              <a:rPr lang="en-US" sz="2700" i="1" dirty="0">
                <a:solidFill>
                  <a:schemeClr val="accent4">
                    <a:lumMod val="60000"/>
                    <a:lumOff val="40000"/>
                  </a:schemeClr>
                </a:solidFill>
                <a:latin typeface="Calibri" panose="020F0502020204030204" pitchFamily="34" charset="0"/>
                <a:cs typeface="Calibri" panose="020F0502020204030204" pitchFamily="34" charset="0"/>
              </a:rPr>
              <a:t>and</a:t>
            </a:r>
            <a:r>
              <a:rPr lang="en-US" sz="2700" dirty="0">
                <a:solidFill>
                  <a:schemeClr val="accent4">
                    <a:lumMod val="60000"/>
                    <a:lumOff val="40000"/>
                  </a:schemeClr>
                </a:solidFill>
                <a:latin typeface="Calibri" panose="020F0502020204030204" pitchFamily="34" charset="0"/>
                <a:cs typeface="Calibri" panose="020F0502020204030204" pitchFamily="34" charset="0"/>
              </a:rPr>
              <a:t> peace from God the Father and Christ Jesus our Lord. </a:t>
            </a:r>
          </a:p>
          <a:p>
            <a:r>
              <a:rPr lang="en-US" sz="2700" baseline="30000" dirty="0">
                <a:solidFill>
                  <a:schemeClr val="bg1"/>
                </a:solidFill>
                <a:latin typeface="Calibri" panose="020F0502020204030204" pitchFamily="34" charset="0"/>
                <a:cs typeface="Calibri" panose="020F0502020204030204" pitchFamily="34" charset="0"/>
              </a:rPr>
              <a:t>3</a:t>
            </a:r>
            <a:r>
              <a:rPr lang="en-US" sz="2700" baseline="30000" dirty="0">
                <a:solidFill>
                  <a:schemeClr val="accent4">
                    <a:lumMod val="60000"/>
                    <a:lumOff val="40000"/>
                  </a:schemeClr>
                </a:solidFill>
                <a:latin typeface="Calibri" panose="020F0502020204030204" pitchFamily="34" charset="0"/>
                <a:cs typeface="Calibri" panose="020F0502020204030204" pitchFamily="34" charset="0"/>
              </a:rPr>
              <a:t> </a:t>
            </a:r>
            <a:r>
              <a:rPr lang="en-US" sz="2700" dirty="0">
                <a:solidFill>
                  <a:schemeClr val="accent4">
                    <a:lumMod val="60000"/>
                    <a:lumOff val="40000"/>
                  </a:schemeClr>
                </a:solidFill>
                <a:latin typeface="Calibri" panose="020F0502020204030204" pitchFamily="34" charset="0"/>
                <a:cs typeface="Calibri" panose="020F0502020204030204" pitchFamily="34" charset="0"/>
              </a:rPr>
              <a:t>I thank God, whom I serve with a pure conscience, as </a:t>
            </a:r>
            <a:r>
              <a:rPr lang="en-US" sz="2700" i="1" dirty="0">
                <a:solidFill>
                  <a:schemeClr val="accent4">
                    <a:lumMod val="60000"/>
                    <a:lumOff val="40000"/>
                  </a:schemeClr>
                </a:solidFill>
                <a:latin typeface="Calibri" panose="020F0502020204030204" pitchFamily="34" charset="0"/>
                <a:cs typeface="Calibri" panose="020F0502020204030204" pitchFamily="34" charset="0"/>
              </a:rPr>
              <a:t>my</a:t>
            </a:r>
            <a:r>
              <a:rPr lang="en-US" sz="2700" dirty="0">
                <a:solidFill>
                  <a:schemeClr val="accent4">
                    <a:lumMod val="60000"/>
                    <a:lumOff val="40000"/>
                  </a:schemeClr>
                </a:solidFill>
                <a:latin typeface="Calibri" panose="020F0502020204030204" pitchFamily="34" charset="0"/>
                <a:cs typeface="Calibri" panose="020F0502020204030204" pitchFamily="34" charset="0"/>
              </a:rPr>
              <a:t> forefathers </a:t>
            </a:r>
            <a:r>
              <a:rPr lang="en-US" sz="2700" i="1" dirty="0">
                <a:solidFill>
                  <a:schemeClr val="accent4">
                    <a:lumMod val="60000"/>
                    <a:lumOff val="40000"/>
                  </a:schemeClr>
                </a:solidFill>
                <a:latin typeface="Calibri" panose="020F0502020204030204" pitchFamily="34" charset="0"/>
                <a:cs typeface="Calibri" panose="020F0502020204030204" pitchFamily="34" charset="0"/>
              </a:rPr>
              <a:t>did,</a:t>
            </a:r>
            <a:r>
              <a:rPr lang="en-US" sz="2700" dirty="0">
                <a:solidFill>
                  <a:schemeClr val="accent4">
                    <a:lumMod val="60000"/>
                    <a:lumOff val="40000"/>
                  </a:schemeClr>
                </a:solidFill>
                <a:latin typeface="Calibri" panose="020F0502020204030204" pitchFamily="34" charset="0"/>
                <a:cs typeface="Calibri" panose="020F0502020204030204" pitchFamily="34" charset="0"/>
              </a:rPr>
              <a:t> as without ceasing I remember you in my prayers night and day, </a:t>
            </a:r>
            <a:r>
              <a:rPr lang="en-US" sz="2700" baseline="30000" dirty="0">
                <a:solidFill>
                  <a:schemeClr val="bg1"/>
                </a:solidFill>
                <a:latin typeface="Calibri" panose="020F0502020204030204" pitchFamily="34" charset="0"/>
                <a:cs typeface="Calibri" panose="020F0502020204030204" pitchFamily="34" charset="0"/>
              </a:rPr>
              <a:t>4</a:t>
            </a:r>
            <a:r>
              <a:rPr lang="en-US" sz="2700" baseline="30000" dirty="0">
                <a:solidFill>
                  <a:schemeClr val="accent4">
                    <a:lumMod val="60000"/>
                    <a:lumOff val="40000"/>
                  </a:schemeClr>
                </a:solidFill>
                <a:latin typeface="Calibri" panose="020F0502020204030204" pitchFamily="34" charset="0"/>
                <a:cs typeface="Calibri" panose="020F0502020204030204" pitchFamily="34" charset="0"/>
              </a:rPr>
              <a:t> </a:t>
            </a:r>
            <a:r>
              <a:rPr lang="en-US" sz="2700" dirty="0">
                <a:solidFill>
                  <a:schemeClr val="accent4">
                    <a:lumMod val="60000"/>
                    <a:lumOff val="40000"/>
                  </a:schemeClr>
                </a:solidFill>
                <a:latin typeface="Calibri" panose="020F0502020204030204" pitchFamily="34" charset="0"/>
                <a:cs typeface="Calibri" panose="020F0502020204030204" pitchFamily="34" charset="0"/>
              </a:rPr>
              <a:t>greatly desiring to see you, being mindful of your tears, that I may be filled with joy, </a:t>
            </a:r>
            <a:r>
              <a:rPr lang="en-US" sz="2700" baseline="30000" dirty="0">
                <a:solidFill>
                  <a:schemeClr val="bg1"/>
                </a:solidFill>
                <a:latin typeface="Calibri" panose="020F0502020204030204" pitchFamily="34" charset="0"/>
                <a:cs typeface="Calibri" panose="020F0502020204030204" pitchFamily="34" charset="0"/>
              </a:rPr>
              <a:t>5</a:t>
            </a:r>
            <a:r>
              <a:rPr lang="en-US" sz="2700" baseline="30000" dirty="0">
                <a:solidFill>
                  <a:schemeClr val="accent4">
                    <a:lumMod val="60000"/>
                    <a:lumOff val="40000"/>
                  </a:schemeClr>
                </a:solidFill>
                <a:latin typeface="Calibri" panose="020F0502020204030204" pitchFamily="34" charset="0"/>
                <a:cs typeface="Calibri" panose="020F0502020204030204" pitchFamily="34" charset="0"/>
              </a:rPr>
              <a:t> </a:t>
            </a:r>
            <a:r>
              <a:rPr lang="en-US" sz="2700" dirty="0">
                <a:solidFill>
                  <a:schemeClr val="accent4">
                    <a:lumMod val="60000"/>
                    <a:lumOff val="40000"/>
                  </a:schemeClr>
                </a:solidFill>
                <a:latin typeface="Calibri" panose="020F0502020204030204" pitchFamily="34" charset="0"/>
                <a:cs typeface="Calibri" panose="020F0502020204030204" pitchFamily="34" charset="0"/>
              </a:rPr>
              <a:t>when I call to remembrance the genuine faith that is in you, which dwelt first in your grandmother Lois</a:t>
            </a:r>
          </a:p>
        </p:txBody>
      </p:sp>
      <p:sp>
        <p:nvSpPr>
          <p:cNvPr id="4" name="TextBox 3">
            <a:extLst>
              <a:ext uri="{FF2B5EF4-FFF2-40B4-BE49-F238E27FC236}">
                <a16:creationId xmlns:a16="http://schemas.microsoft.com/office/drawing/2014/main" id="{42189C7F-785F-47B8-857C-EA8ED0088BDB}"/>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292123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0AA15C-098C-47B4-B498-AFD6F18F2DFB}"/>
              </a:ext>
            </a:extLst>
          </p:cNvPr>
          <p:cNvSpPr txBox="1"/>
          <p:nvPr/>
        </p:nvSpPr>
        <p:spPr>
          <a:xfrm>
            <a:off x="457201" y="1074906"/>
            <a:ext cx="8229600" cy="5078313"/>
          </a:xfrm>
          <a:prstGeom prst="rect">
            <a:avLst/>
          </a:prstGeom>
          <a:noFill/>
        </p:spPr>
        <p:txBody>
          <a:bodyPr wrap="square" rtlCol="0">
            <a:spAutoFit/>
          </a:bodyPr>
          <a:lstStyle/>
          <a:p>
            <a:r>
              <a:rPr lang="en-US" sz="2700" dirty="0">
                <a:solidFill>
                  <a:schemeClr val="bg1"/>
                </a:solidFill>
                <a:latin typeface="Calibri" panose="020F0502020204030204" pitchFamily="34" charset="0"/>
                <a:cs typeface="Calibri" panose="020F0502020204030204" pitchFamily="34" charset="0"/>
              </a:rPr>
              <a:t>2  Timothy 1:1-12 ~ </a:t>
            </a:r>
            <a:r>
              <a:rPr lang="en-US" sz="2700" dirty="0">
                <a:solidFill>
                  <a:schemeClr val="accent4">
                    <a:lumMod val="60000"/>
                    <a:lumOff val="40000"/>
                  </a:schemeClr>
                </a:solidFill>
                <a:latin typeface="Calibri" panose="020F0502020204030204" pitchFamily="34" charset="0"/>
                <a:cs typeface="Calibri" panose="020F0502020204030204" pitchFamily="34" charset="0"/>
              </a:rPr>
              <a:t>and your mother Eunice, and I am persuaded is in you also. </a:t>
            </a:r>
            <a:r>
              <a:rPr lang="en-US" sz="2700" baseline="30000" dirty="0">
                <a:solidFill>
                  <a:schemeClr val="bg1"/>
                </a:solidFill>
                <a:latin typeface="Calibri" panose="020F0502020204030204" pitchFamily="34" charset="0"/>
                <a:cs typeface="Calibri" panose="020F0502020204030204" pitchFamily="34" charset="0"/>
              </a:rPr>
              <a:t>6</a:t>
            </a:r>
            <a:r>
              <a:rPr lang="en-US" sz="2700" baseline="30000" dirty="0">
                <a:solidFill>
                  <a:schemeClr val="accent4">
                    <a:lumMod val="60000"/>
                    <a:lumOff val="40000"/>
                  </a:schemeClr>
                </a:solidFill>
                <a:latin typeface="Calibri" panose="020F0502020204030204" pitchFamily="34" charset="0"/>
                <a:cs typeface="Calibri" panose="020F0502020204030204" pitchFamily="34" charset="0"/>
              </a:rPr>
              <a:t> </a:t>
            </a:r>
            <a:r>
              <a:rPr lang="en-US" sz="2700" dirty="0">
                <a:solidFill>
                  <a:schemeClr val="accent4">
                    <a:lumMod val="60000"/>
                    <a:lumOff val="40000"/>
                  </a:schemeClr>
                </a:solidFill>
                <a:latin typeface="Calibri" panose="020F0502020204030204" pitchFamily="34" charset="0"/>
                <a:cs typeface="Calibri" panose="020F0502020204030204" pitchFamily="34" charset="0"/>
              </a:rPr>
              <a:t>Therefore I remind you to stir up the gift of God which is in you through the laying on of my hands. </a:t>
            </a:r>
            <a:r>
              <a:rPr lang="en-US" sz="2700" baseline="30000" dirty="0">
                <a:solidFill>
                  <a:schemeClr val="bg1"/>
                </a:solidFill>
                <a:latin typeface="Calibri" panose="020F0502020204030204" pitchFamily="34" charset="0"/>
                <a:cs typeface="Calibri" panose="020F0502020204030204" pitchFamily="34" charset="0"/>
              </a:rPr>
              <a:t>7</a:t>
            </a:r>
            <a:r>
              <a:rPr lang="en-US" sz="2700" baseline="30000" dirty="0">
                <a:solidFill>
                  <a:schemeClr val="accent4">
                    <a:lumMod val="60000"/>
                    <a:lumOff val="40000"/>
                  </a:schemeClr>
                </a:solidFill>
                <a:latin typeface="Calibri" panose="020F0502020204030204" pitchFamily="34" charset="0"/>
                <a:cs typeface="Calibri" panose="020F0502020204030204" pitchFamily="34" charset="0"/>
              </a:rPr>
              <a:t> </a:t>
            </a:r>
            <a:r>
              <a:rPr lang="en-US" sz="2700" dirty="0">
                <a:solidFill>
                  <a:schemeClr val="accent4">
                    <a:lumMod val="60000"/>
                    <a:lumOff val="40000"/>
                  </a:schemeClr>
                </a:solidFill>
                <a:latin typeface="Calibri" panose="020F0502020204030204" pitchFamily="34" charset="0"/>
                <a:cs typeface="Calibri" panose="020F0502020204030204" pitchFamily="34" charset="0"/>
              </a:rPr>
              <a:t>For God has not given us a spirit of fear, but of power and of love and of a sound mind. </a:t>
            </a:r>
          </a:p>
          <a:p>
            <a:r>
              <a:rPr lang="en-US" sz="2700" baseline="30000" dirty="0">
                <a:solidFill>
                  <a:schemeClr val="bg1"/>
                </a:solidFill>
                <a:latin typeface="Calibri" panose="020F0502020204030204" pitchFamily="34" charset="0"/>
                <a:cs typeface="Calibri" panose="020F0502020204030204" pitchFamily="34" charset="0"/>
              </a:rPr>
              <a:t>8</a:t>
            </a:r>
            <a:r>
              <a:rPr lang="en-US" sz="2700" baseline="30000" dirty="0">
                <a:solidFill>
                  <a:schemeClr val="accent4">
                    <a:lumMod val="60000"/>
                    <a:lumOff val="40000"/>
                  </a:schemeClr>
                </a:solidFill>
                <a:latin typeface="Calibri" panose="020F0502020204030204" pitchFamily="34" charset="0"/>
                <a:cs typeface="Calibri" panose="020F0502020204030204" pitchFamily="34" charset="0"/>
              </a:rPr>
              <a:t> </a:t>
            </a:r>
            <a:r>
              <a:rPr lang="en-US" sz="2700" dirty="0">
                <a:solidFill>
                  <a:schemeClr val="accent4">
                    <a:lumMod val="60000"/>
                    <a:lumOff val="40000"/>
                  </a:schemeClr>
                </a:solidFill>
                <a:latin typeface="Calibri" panose="020F0502020204030204" pitchFamily="34" charset="0"/>
                <a:cs typeface="Calibri" panose="020F0502020204030204" pitchFamily="34" charset="0"/>
              </a:rPr>
              <a:t>Therefore do not be ashamed of the testimony of our Lord, nor of me His prisoner, but share with me in the sufferings for the gospel according to the power of God, </a:t>
            </a:r>
            <a:r>
              <a:rPr lang="en-US" sz="2700" baseline="30000" dirty="0">
                <a:solidFill>
                  <a:schemeClr val="bg1"/>
                </a:solidFill>
                <a:latin typeface="Calibri" panose="020F0502020204030204" pitchFamily="34" charset="0"/>
                <a:cs typeface="Calibri" panose="020F0502020204030204" pitchFamily="34" charset="0"/>
              </a:rPr>
              <a:t>9</a:t>
            </a:r>
            <a:r>
              <a:rPr lang="en-US" sz="2700" baseline="30000" dirty="0">
                <a:solidFill>
                  <a:schemeClr val="accent4">
                    <a:lumMod val="60000"/>
                    <a:lumOff val="40000"/>
                  </a:schemeClr>
                </a:solidFill>
                <a:latin typeface="Calibri" panose="020F0502020204030204" pitchFamily="34" charset="0"/>
                <a:cs typeface="Calibri" panose="020F0502020204030204" pitchFamily="34" charset="0"/>
              </a:rPr>
              <a:t> </a:t>
            </a:r>
            <a:r>
              <a:rPr lang="en-US" sz="2700" dirty="0">
                <a:solidFill>
                  <a:schemeClr val="accent4">
                    <a:lumMod val="60000"/>
                    <a:lumOff val="40000"/>
                  </a:schemeClr>
                </a:solidFill>
                <a:latin typeface="Calibri" panose="020F0502020204030204" pitchFamily="34" charset="0"/>
                <a:cs typeface="Calibri" panose="020F0502020204030204" pitchFamily="34" charset="0"/>
              </a:rPr>
              <a:t>who has saved us and called </a:t>
            </a:r>
            <a:r>
              <a:rPr lang="en-US" sz="2700" i="1" dirty="0">
                <a:solidFill>
                  <a:schemeClr val="accent4">
                    <a:lumMod val="60000"/>
                    <a:lumOff val="40000"/>
                  </a:schemeClr>
                </a:solidFill>
                <a:latin typeface="Calibri" panose="020F0502020204030204" pitchFamily="34" charset="0"/>
                <a:cs typeface="Calibri" panose="020F0502020204030204" pitchFamily="34" charset="0"/>
              </a:rPr>
              <a:t>us</a:t>
            </a:r>
            <a:r>
              <a:rPr lang="en-US" sz="2700" dirty="0">
                <a:solidFill>
                  <a:schemeClr val="accent4">
                    <a:lumMod val="60000"/>
                    <a:lumOff val="40000"/>
                  </a:schemeClr>
                </a:solidFill>
                <a:latin typeface="Calibri" panose="020F0502020204030204" pitchFamily="34" charset="0"/>
                <a:cs typeface="Calibri" panose="020F0502020204030204" pitchFamily="34" charset="0"/>
              </a:rPr>
              <a:t> with a holy calling, not according to our works, but according to His own purpose and grace which was given to us in Christ Jesus before time began, </a:t>
            </a:r>
          </a:p>
        </p:txBody>
      </p:sp>
      <p:sp>
        <p:nvSpPr>
          <p:cNvPr id="6" name="TextBox 5">
            <a:extLst>
              <a:ext uri="{FF2B5EF4-FFF2-40B4-BE49-F238E27FC236}">
                <a16:creationId xmlns:a16="http://schemas.microsoft.com/office/drawing/2014/main" id="{BB502007-B950-48A1-94E5-A69B78831413}"/>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220583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E8C561-85E3-4301-B531-66B9AC65079E}"/>
              </a:ext>
            </a:extLst>
          </p:cNvPr>
          <p:cNvSpPr txBox="1"/>
          <p:nvPr/>
        </p:nvSpPr>
        <p:spPr>
          <a:xfrm>
            <a:off x="457201" y="1074906"/>
            <a:ext cx="8229600" cy="3970318"/>
          </a:xfrm>
          <a:prstGeom prst="rect">
            <a:avLst/>
          </a:prstGeom>
          <a:noFill/>
        </p:spPr>
        <p:txBody>
          <a:bodyPr wrap="square" rtlCol="0">
            <a:spAutoFit/>
          </a:bodyPr>
          <a:lstStyle/>
          <a:p>
            <a:r>
              <a:rPr lang="en-US" sz="2700" dirty="0">
                <a:solidFill>
                  <a:schemeClr val="bg1"/>
                </a:solidFill>
                <a:latin typeface="Calibri" panose="020F0502020204030204" pitchFamily="34" charset="0"/>
                <a:cs typeface="Calibri" panose="020F0502020204030204" pitchFamily="34" charset="0"/>
              </a:rPr>
              <a:t>2  Timothy 1:1-12 ~ </a:t>
            </a:r>
            <a:r>
              <a:rPr lang="en-US" sz="2700" baseline="30000" dirty="0">
                <a:solidFill>
                  <a:schemeClr val="bg1"/>
                </a:solidFill>
                <a:latin typeface="Calibri" panose="020F0502020204030204" pitchFamily="34" charset="0"/>
                <a:cs typeface="Calibri" panose="020F0502020204030204" pitchFamily="34" charset="0"/>
              </a:rPr>
              <a:t>10</a:t>
            </a:r>
            <a:r>
              <a:rPr lang="en-US" sz="2700" baseline="30000" dirty="0">
                <a:solidFill>
                  <a:schemeClr val="accent4">
                    <a:lumMod val="60000"/>
                    <a:lumOff val="40000"/>
                  </a:schemeClr>
                </a:solidFill>
                <a:latin typeface="Calibri" panose="020F0502020204030204" pitchFamily="34" charset="0"/>
                <a:cs typeface="Calibri" panose="020F0502020204030204" pitchFamily="34" charset="0"/>
              </a:rPr>
              <a:t> </a:t>
            </a:r>
            <a:r>
              <a:rPr lang="en-US" sz="2700" dirty="0">
                <a:solidFill>
                  <a:schemeClr val="accent4">
                    <a:lumMod val="60000"/>
                    <a:lumOff val="40000"/>
                  </a:schemeClr>
                </a:solidFill>
                <a:latin typeface="Calibri" panose="020F0502020204030204" pitchFamily="34" charset="0"/>
                <a:cs typeface="Calibri" panose="020F0502020204030204" pitchFamily="34" charset="0"/>
              </a:rPr>
              <a:t>but has now been revealed by the appearing of our Savior Jesus Christ, </a:t>
            </a:r>
            <a:r>
              <a:rPr lang="en-US" sz="2700" i="1" dirty="0">
                <a:solidFill>
                  <a:schemeClr val="accent4">
                    <a:lumMod val="60000"/>
                    <a:lumOff val="40000"/>
                  </a:schemeClr>
                </a:solidFill>
                <a:latin typeface="Calibri" panose="020F0502020204030204" pitchFamily="34" charset="0"/>
                <a:cs typeface="Calibri" panose="020F0502020204030204" pitchFamily="34" charset="0"/>
              </a:rPr>
              <a:t>who</a:t>
            </a:r>
            <a:r>
              <a:rPr lang="en-US" sz="2700" dirty="0">
                <a:solidFill>
                  <a:schemeClr val="accent4">
                    <a:lumMod val="60000"/>
                    <a:lumOff val="40000"/>
                  </a:schemeClr>
                </a:solidFill>
                <a:latin typeface="Calibri" panose="020F0502020204030204" pitchFamily="34" charset="0"/>
                <a:cs typeface="Calibri" panose="020F0502020204030204" pitchFamily="34" charset="0"/>
              </a:rPr>
              <a:t> has abolished death and brought life and immortality to light through the gospel, </a:t>
            </a:r>
            <a:r>
              <a:rPr lang="en-US" sz="2700" baseline="30000" dirty="0">
                <a:solidFill>
                  <a:schemeClr val="bg1"/>
                </a:solidFill>
                <a:latin typeface="Calibri" panose="020F0502020204030204" pitchFamily="34" charset="0"/>
                <a:cs typeface="Calibri" panose="020F0502020204030204" pitchFamily="34" charset="0"/>
              </a:rPr>
              <a:t>11</a:t>
            </a:r>
            <a:r>
              <a:rPr lang="en-US" sz="2700" baseline="30000" dirty="0">
                <a:solidFill>
                  <a:schemeClr val="accent4">
                    <a:lumMod val="60000"/>
                    <a:lumOff val="40000"/>
                  </a:schemeClr>
                </a:solidFill>
                <a:latin typeface="Calibri" panose="020F0502020204030204" pitchFamily="34" charset="0"/>
                <a:cs typeface="Calibri" panose="020F0502020204030204" pitchFamily="34" charset="0"/>
              </a:rPr>
              <a:t> </a:t>
            </a:r>
            <a:r>
              <a:rPr lang="en-US" sz="2700" dirty="0">
                <a:solidFill>
                  <a:schemeClr val="accent4">
                    <a:lumMod val="60000"/>
                    <a:lumOff val="40000"/>
                  </a:schemeClr>
                </a:solidFill>
                <a:latin typeface="Calibri" panose="020F0502020204030204" pitchFamily="34" charset="0"/>
                <a:cs typeface="Calibri" panose="020F0502020204030204" pitchFamily="34" charset="0"/>
              </a:rPr>
              <a:t>to which I was appointed a preacher, an apostle, and a teacher of the Gentiles. </a:t>
            </a:r>
            <a:r>
              <a:rPr lang="en-US" sz="2700" baseline="30000" dirty="0">
                <a:solidFill>
                  <a:schemeClr val="bg1"/>
                </a:solidFill>
                <a:latin typeface="Calibri" panose="020F0502020204030204" pitchFamily="34" charset="0"/>
                <a:cs typeface="Calibri" panose="020F0502020204030204" pitchFamily="34" charset="0"/>
              </a:rPr>
              <a:t>12</a:t>
            </a:r>
            <a:r>
              <a:rPr lang="en-US" sz="2700" baseline="30000" dirty="0">
                <a:solidFill>
                  <a:schemeClr val="accent4">
                    <a:lumMod val="60000"/>
                    <a:lumOff val="40000"/>
                  </a:schemeClr>
                </a:solidFill>
                <a:latin typeface="Calibri" panose="020F0502020204030204" pitchFamily="34" charset="0"/>
                <a:cs typeface="Calibri" panose="020F0502020204030204" pitchFamily="34" charset="0"/>
              </a:rPr>
              <a:t> </a:t>
            </a:r>
            <a:r>
              <a:rPr lang="en-US" sz="2700" dirty="0">
                <a:solidFill>
                  <a:schemeClr val="accent4">
                    <a:lumMod val="60000"/>
                    <a:lumOff val="40000"/>
                  </a:schemeClr>
                </a:solidFill>
                <a:latin typeface="Calibri" panose="020F0502020204030204" pitchFamily="34" charset="0"/>
                <a:cs typeface="Calibri" panose="020F0502020204030204" pitchFamily="34" charset="0"/>
              </a:rPr>
              <a:t>For this reason I also suffer these things; nevertheless I am not ashamed, for I know whom I have believed and am persuaded that He is able to keep what I have committed to Him until that Day. </a:t>
            </a:r>
          </a:p>
        </p:txBody>
      </p:sp>
      <p:sp>
        <p:nvSpPr>
          <p:cNvPr id="6" name="TextBox 5">
            <a:extLst>
              <a:ext uri="{FF2B5EF4-FFF2-40B4-BE49-F238E27FC236}">
                <a16:creationId xmlns:a16="http://schemas.microsoft.com/office/drawing/2014/main" id="{3932CF22-6CDC-4185-AA9B-52018EFD9C48}"/>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118119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81CE1F-2CDF-4D24-A20F-0400BEC11826}"/>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365146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1A1FAC-4F3D-4933-866B-BA81E71E0603}"/>
              </a:ext>
            </a:extLst>
          </p:cNvPr>
          <p:cNvSpPr txBox="1"/>
          <p:nvPr/>
        </p:nvSpPr>
        <p:spPr>
          <a:xfrm>
            <a:off x="457199" y="2385596"/>
            <a:ext cx="8229602" cy="954107"/>
          </a:xfrm>
          <a:prstGeom prst="rect">
            <a:avLst/>
          </a:prstGeom>
          <a:noFill/>
        </p:spPr>
        <p:txBody>
          <a:bodyPr wrap="square" rtlCol="0">
            <a:spAutoFit/>
          </a:bodyPr>
          <a:lstStyle/>
          <a:p>
            <a:r>
              <a:rPr lang="en-US" sz="2800" dirty="0">
                <a:solidFill>
                  <a:schemeClr val="bg1"/>
                </a:solidFill>
                <a:latin typeface="Calibri" panose="020F0502020204030204" pitchFamily="34" charset="0"/>
                <a:cs typeface="Calibri" panose="020F0502020204030204" pitchFamily="34" charset="0"/>
              </a:rPr>
              <a:t>                                                                  “You better pray that will come out of the carpet.”</a:t>
            </a:r>
          </a:p>
        </p:txBody>
      </p:sp>
      <p:sp>
        <p:nvSpPr>
          <p:cNvPr id="4" name="TextBox 3">
            <a:extLst>
              <a:ext uri="{FF2B5EF4-FFF2-40B4-BE49-F238E27FC236}">
                <a16:creationId xmlns:a16="http://schemas.microsoft.com/office/drawing/2014/main" id="{AE91FB93-3396-4633-8223-EB1AB1498BA1}"/>
              </a:ext>
            </a:extLst>
          </p:cNvPr>
          <p:cNvSpPr txBox="1"/>
          <p:nvPr/>
        </p:nvSpPr>
        <p:spPr>
          <a:xfrm>
            <a:off x="457201" y="1074906"/>
            <a:ext cx="8229600" cy="954107"/>
          </a:xfrm>
          <a:prstGeom prst="rect">
            <a:avLst/>
          </a:prstGeom>
          <a:noFill/>
        </p:spPr>
        <p:txBody>
          <a:bodyPr wrap="square" rtlCol="0">
            <a:spAutoFit/>
          </a:bodyPr>
          <a:lstStyle/>
          <a:p>
            <a:r>
              <a:rPr lang="en-US" sz="2800" dirty="0">
                <a:solidFill>
                  <a:schemeClr val="bg1"/>
                </a:solidFill>
                <a:latin typeface="Calibri" panose="020F0502020204030204" pitchFamily="34" charset="0"/>
                <a:cs typeface="Calibri" panose="020F0502020204030204" pitchFamily="34" charset="0"/>
              </a:rPr>
              <a:t>My mother taught me </a:t>
            </a:r>
            <a:r>
              <a:rPr lang="en-US" sz="2800" dirty="0">
                <a:solidFill>
                  <a:schemeClr val="accent4">
                    <a:lumMod val="60000"/>
                    <a:lumOff val="40000"/>
                  </a:schemeClr>
                </a:solidFill>
                <a:latin typeface="Calibri" panose="020F0502020204030204" pitchFamily="34" charset="0"/>
                <a:cs typeface="Calibri" panose="020F0502020204030204" pitchFamily="34" charset="0"/>
              </a:rPr>
              <a:t>TO APPRECIATE A JOB WELL DONE</a:t>
            </a:r>
            <a:r>
              <a:rPr lang="en-US" sz="2800" dirty="0">
                <a:solidFill>
                  <a:schemeClr val="bg1"/>
                </a:solidFill>
                <a:latin typeface="Calibri" panose="020F0502020204030204" pitchFamily="34" charset="0"/>
                <a:cs typeface="Calibri" panose="020F0502020204030204" pitchFamily="34" charset="0"/>
              </a:rPr>
              <a:t> – </a:t>
            </a:r>
            <a:endParaRPr lang="en-US" altLang="en-US" sz="2800" dirty="0">
              <a:solidFill>
                <a:schemeClr val="bg1"/>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D7C458F-CFE3-4E97-824B-AA312A885428}"/>
              </a:ext>
            </a:extLst>
          </p:cNvPr>
          <p:cNvSpPr txBox="1"/>
          <p:nvPr/>
        </p:nvSpPr>
        <p:spPr>
          <a:xfrm>
            <a:off x="419100" y="2383346"/>
            <a:ext cx="8301038" cy="523220"/>
          </a:xfrm>
          <a:prstGeom prst="rect">
            <a:avLst/>
          </a:prstGeom>
          <a:noFill/>
        </p:spPr>
        <p:txBody>
          <a:bodyPr wrap="square" rtlCol="0">
            <a:spAutoFit/>
          </a:bodyPr>
          <a:lstStyle/>
          <a:p>
            <a:r>
              <a:rPr lang="en-US" sz="2800" dirty="0">
                <a:solidFill>
                  <a:schemeClr val="bg1"/>
                </a:solidFill>
                <a:latin typeface="Calibri" panose="020F0502020204030204" pitchFamily="34" charset="0"/>
                <a:cs typeface="Calibri" panose="020F0502020204030204" pitchFamily="34" charset="0"/>
              </a:rPr>
              <a:t>My mother taught me about </a:t>
            </a:r>
            <a:r>
              <a:rPr lang="en-US" sz="2800" dirty="0">
                <a:solidFill>
                  <a:schemeClr val="accent4">
                    <a:lumMod val="60000"/>
                    <a:lumOff val="40000"/>
                  </a:schemeClr>
                </a:solidFill>
                <a:latin typeface="Calibri" panose="020F0502020204030204" pitchFamily="34" charset="0"/>
                <a:cs typeface="Calibri" panose="020F0502020204030204" pitchFamily="34" charset="0"/>
              </a:rPr>
              <a:t>FAITH</a:t>
            </a:r>
            <a:r>
              <a:rPr lang="en-US" sz="2800" dirty="0">
                <a:solidFill>
                  <a:schemeClr val="bg1"/>
                </a:solidFill>
                <a:latin typeface="Calibri" panose="020F0502020204030204" pitchFamily="34" charset="0"/>
                <a:cs typeface="Calibri" panose="020F0502020204030204" pitchFamily="34" charset="0"/>
              </a:rPr>
              <a:t> – </a:t>
            </a:r>
          </a:p>
        </p:txBody>
      </p:sp>
      <p:sp>
        <p:nvSpPr>
          <p:cNvPr id="6" name="TextBox 5">
            <a:extLst>
              <a:ext uri="{FF2B5EF4-FFF2-40B4-BE49-F238E27FC236}">
                <a16:creationId xmlns:a16="http://schemas.microsoft.com/office/drawing/2014/main" id="{DAB2B980-7FC2-41C7-8345-A14D611E6733}"/>
              </a:ext>
            </a:extLst>
          </p:cNvPr>
          <p:cNvSpPr txBox="1"/>
          <p:nvPr/>
        </p:nvSpPr>
        <p:spPr>
          <a:xfrm>
            <a:off x="457199" y="1493712"/>
            <a:ext cx="8143876" cy="954107"/>
          </a:xfrm>
          <a:prstGeom prst="rect">
            <a:avLst/>
          </a:prstGeom>
          <a:noFill/>
        </p:spPr>
        <p:txBody>
          <a:bodyPr wrap="square" rtlCol="0">
            <a:spAutoFit/>
          </a:bodyPr>
          <a:lstStyle/>
          <a:p>
            <a:r>
              <a:rPr lang="en-US" sz="2800" dirty="0">
                <a:solidFill>
                  <a:schemeClr val="bg1"/>
                </a:solidFill>
                <a:latin typeface="Calibri" panose="020F0502020204030204" pitchFamily="34" charset="0"/>
                <a:cs typeface="Calibri" panose="020F0502020204030204" pitchFamily="34" charset="0"/>
              </a:rPr>
              <a:t>               “If </a:t>
            </a:r>
            <a:r>
              <a:rPr lang="en-US" altLang="en-US" sz="2800" dirty="0">
                <a:solidFill>
                  <a:schemeClr val="bg1"/>
                </a:solidFill>
                <a:latin typeface="Calibri" panose="020F0502020204030204" pitchFamily="34" charset="0"/>
                <a:ea typeface="Calibri" panose="020F0502020204030204" pitchFamily="34" charset="0"/>
                <a:cs typeface="Calibri" panose="020F0502020204030204" pitchFamily="34" charset="0"/>
              </a:rPr>
              <a:t>you’re going to kill each other, do it outside – I just finished cleaning in here!”</a:t>
            </a:r>
            <a:endParaRPr lang="en-US" sz="28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AF8E2E1-15DF-46A9-9FD8-9FD9E22D9FF5}"/>
              </a:ext>
            </a:extLst>
          </p:cNvPr>
          <p:cNvSpPr txBox="1"/>
          <p:nvPr/>
        </p:nvSpPr>
        <p:spPr>
          <a:xfrm>
            <a:off x="458939" y="3266559"/>
            <a:ext cx="8229602" cy="138499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                                                                                 “It looks as if a tornado swept through this room.”</a:t>
            </a:r>
          </a:p>
          <a:p>
            <a:endParaRPr lang="en-US" sz="2800" dirty="0">
              <a:solidFill>
                <a:schemeClr val="bg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F83C1E8-00BD-472B-87D5-03935A586028}"/>
              </a:ext>
            </a:extLst>
          </p:cNvPr>
          <p:cNvSpPr txBox="1"/>
          <p:nvPr/>
        </p:nvSpPr>
        <p:spPr>
          <a:xfrm>
            <a:off x="420840" y="3275036"/>
            <a:ext cx="8301038" cy="523220"/>
          </a:xfrm>
          <a:prstGeom prst="rect">
            <a:avLst/>
          </a:prstGeom>
          <a:noFill/>
        </p:spPr>
        <p:txBody>
          <a:bodyPr wrap="square" rtlCol="0">
            <a:spAutoFit/>
          </a:bodyPr>
          <a:lstStyle/>
          <a:p>
            <a:r>
              <a:rPr lang="en-US" sz="2800" dirty="0">
                <a:solidFill>
                  <a:schemeClr val="bg1"/>
                </a:solidFill>
                <a:latin typeface="Calibri" panose="020F0502020204030204" pitchFamily="34" charset="0"/>
                <a:cs typeface="Calibri" panose="020F0502020204030204" pitchFamily="34" charset="0"/>
              </a:rPr>
              <a:t>My mother taught me about </a:t>
            </a:r>
            <a:r>
              <a:rPr lang="en-US" sz="2800" dirty="0">
                <a:solidFill>
                  <a:schemeClr val="accent4">
                    <a:lumMod val="60000"/>
                    <a:lumOff val="40000"/>
                  </a:schemeClr>
                </a:solidFill>
                <a:latin typeface="Calibri" panose="020F0502020204030204" pitchFamily="34" charset="0"/>
                <a:cs typeface="Calibri" panose="020F0502020204030204" pitchFamily="34" charset="0"/>
              </a:rPr>
              <a:t>the WEATHER</a:t>
            </a:r>
            <a:r>
              <a:rPr lang="en-US" sz="2800" dirty="0">
                <a:solidFill>
                  <a:schemeClr val="bg1"/>
                </a:solidFill>
                <a:latin typeface="Calibri" panose="020F0502020204030204" pitchFamily="34" charset="0"/>
                <a:cs typeface="Calibri" panose="020F0502020204030204" pitchFamily="34" charset="0"/>
              </a:rPr>
              <a:t> – </a:t>
            </a:r>
          </a:p>
        </p:txBody>
      </p:sp>
      <p:sp>
        <p:nvSpPr>
          <p:cNvPr id="9" name="TextBox 8">
            <a:extLst>
              <a:ext uri="{FF2B5EF4-FFF2-40B4-BE49-F238E27FC236}">
                <a16:creationId xmlns:a16="http://schemas.microsoft.com/office/drawing/2014/main" id="{D0566141-C3B6-418D-A11E-BC1F17267335}"/>
              </a:ext>
            </a:extLst>
          </p:cNvPr>
          <p:cNvSpPr txBox="1"/>
          <p:nvPr/>
        </p:nvSpPr>
        <p:spPr>
          <a:xfrm>
            <a:off x="417385" y="4163532"/>
            <a:ext cx="8301038"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My mother taught me about </a:t>
            </a:r>
            <a:r>
              <a:rPr lang="en-US" sz="2800" dirty="0">
                <a:solidFill>
                  <a:schemeClr val="accent4">
                    <a:lumMod val="60000"/>
                    <a:lumOff val="40000"/>
                  </a:schemeClr>
                </a:solidFill>
                <a:latin typeface="Calibri" panose="020F0502020204030204" pitchFamily="34" charset="0"/>
                <a:cs typeface="Calibri" panose="020F0502020204030204" pitchFamily="34" charset="0"/>
              </a:rPr>
              <a:t>CONTORTIONISM</a:t>
            </a:r>
            <a:r>
              <a:rPr lang="en-US" sz="2800" dirty="0">
                <a:latin typeface="Calibri" panose="020F0502020204030204" pitchFamily="34" charset="0"/>
                <a:cs typeface="Calibri" panose="020F0502020204030204" pitchFamily="34" charset="0"/>
              </a:rPr>
              <a:t> – </a:t>
            </a:r>
            <a:endParaRPr lang="en-US" sz="2800"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B3AEDAE-A7BC-4A9B-9ED0-4889E20B6D53}"/>
              </a:ext>
            </a:extLst>
          </p:cNvPr>
          <p:cNvSpPr txBox="1"/>
          <p:nvPr/>
        </p:nvSpPr>
        <p:spPr>
          <a:xfrm>
            <a:off x="455484" y="4164364"/>
            <a:ext cx="8229602" cy="95410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                                                                                        “Will you just </a:t>
            </a:r>
            <a:r>
              <a:rPr lang="en-US" sz="2800" i="1" dirty="0">
                <a:latin typeface="Calibri" panose="020F0502020204030204" pitchFamily="34" charset="0"/>
                <a:cs typeface="Calibri" panose="020F0502020204030204" pitchFamily="34" charset="0"/>
              </a:rPr>
              <a:t>look</a:t>
            </a:r>
            <a:r>
              <a:rPr lang="en-US" sz="2800" dirty="0">
                <a:latin typeface="Calibri" panose="020F0502020204030204" pitchFamily="34" charset="0"/>
                <a:cs typeface="Calibri" panose="020F0502020204030204" pitchFamily="34" charset="0"/>
              </a:rPr>
              <a:t> at the dirt on the back of your neck!”</a:t>
            </a:r>
          </a:p>
        </p:txBody>
      </p:sp>
      <p:sp>
        <p:nvSpPr>
          <p:cNvPr id="12" name="TextBox 11">
            <a:extLst>
              <a:ext uri="{FF2B5EF4-FFF2-40B4-BE49-F238E27FC236}">
                <a16:creationId xmlns:a16="http://schemas.microsoft.com/office/drawing/2014/main" id="{2F9A0C4A-CE4F-4C84-B028-2C6C4F6DEFD3}"/>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421682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4"/>
                                        </p:tgtEl>
                                        <p:attrNameLst>
                                          <p:attrName>style.color</p:attrName>
                                        </p:attrNameLst>
                                      </p:cBhvr>
                                      <p:to>
                                        <a:schemeClr val="accent2"/>
                                      </p:to>
                                    </p:animClr>
                                  </p:childTnLst>
                                </p:cTn>
                              </p:par>
                              <p:par>
                                <p:cTn id="20" presetID="3" presetClass="emph" presetSubtype="2" fill="hold" grpId="1" nodeType="withEffect">
                                  <p:stCondLst>
                                    <p:cond delay="0"/>
                                  </p:stCondLst>
                                  <p:iterate type="lt">
                                    <p:tmPct val="0"/>
                                  </p:iterate>
                                  <p:childTnLst>
                                    <p:animClr clrSpc="rgb" dir="cw">
                                      <p:cBhvr override="childStyle">
                                        <p:cTn id="21" dur="500" fill="hold"/>
                                        <p:tgtEl>
                                          <p:spTgt spid="6"/>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type="lt">
                                    <p:tmPct val="0"/>
                                  </p:iterate>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iterate type="lt">
                                    <p:tmPct val="0"/>
                                  </p:iterate>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3" presetClass="emph" presetSubtype="2" fill="hold" grpId="1" nodeType="withEffect">
                                  <p:stCondLst>
                                    <p:cond delay="0"/>
                                  </p:stCondLst>
                                  <p:childTnLst>
                                    <p:animClr clrSpc="rgb" dir="cw">
                                      <p:cBhvr override="childStyle">
                                        <p:cTn id="38" dur="500" fill="hold"/>
                                        <p:tgtEl>
                                          <p:spTgt spid="5"/>
                                        </p:tgtEl>
                                        <p:attrNameLst>
                                          <p:attrName>style.color</p:attrName>
                                        </p:attrNameLst>
                                      </p:cBhvr>
                                      <p:to>
                                        <a:schemeClr val="accent2"/>
                                      </p:to>
                                    </p:animClr>
                                  </p:childTnLst>
                                </p:cTn>
                              </p:par>
                              <p:par>
                                <p:cTn id="39" presetID="3" presetClass="emph" presetSubtype="2" fill="hold" grpId="1" nodeType="withEffect">
                                  <p:stCondLst>
                                    <p:cond delay="0"/>
                                  </p:stCondLst>
                                  <p:iterate type="lt">
                                    <p:tmPct val="0"/>
                                  </p:iterate>
                                  <p:childTnLst>
                                    <p:animClr clrSpc="rgb" dir="cw">
                                      <p:cBhvr override="childStyle">
                                        <p:cTn id="40" dur="500" fill="hold"/>
                                        <p:tgtEl>
                                          <p:spTgt spid="3"/>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par>
                                <p:cTn id="46" presetID="3" presetClass="emph" presetSubtype="2" fill="hold" grpId="1" nodeType="withEffect">
                                  <p:stCondLst>
                                    <p:cond delay="0"/>
                                  </p:stCondLst>
                                  <p:childTnLst>
                                    <p:animClr clrSpc="rgb" dir="cw">
                                      <p:cBhvr override="childStyle">
                                        <p:cTn id="47" dur="500" fill="hold"/>
                                        <p:tgtEl>
                                          <p:spTgt spid="8"/>
                                        </p:tgtEl>
                                        <p:attrNameLst>
                                          <p:attrName>style.color</p:attrName>
                                        </p:attrNameLst>
                                      </p:cBhvr>
                                      <p:to>
                                        <a:schemeClr val="accent2"/>
                                      </p:to>
                                    </p:animClr>
                                  </p:childTnLst>
                                </p:cTn>
                              </p:par>
                              <p:par>
                                <p:cTn id="48" presetID="3" presetClass="emph" presetSubtype="2" fill="hold" grpId="1" nodeType="withEffect">
                                  <p:stCondLst>
                                    <p:cond delay="0"/>
                                  </p:stCondLst>
                                  <p:iterate type="lt">
                                    <p:tmPct val="0"/>
                                  </p:iterate>
                                  <p:childTnLst>
                                    <p:animClr clrSpc="rgb" dir="cw">
                                      <p:cBhvr override="childStyle">
                                        <p:cTn id="49" dur="500" fill="hold"/>
                                        <p:tgtEl>
                                          <p:spTgt spid="7"/>
                                        </p:tgtEl>
                                        <p:attrNameLst>
                                          <p:attrName>style.color</p:attrName>
                                        </p:attrNameLst>
                                      </p:cBhvr>
                                      <p:to>
                                        <a:schemeClr val="accent2"/>
                                      </p:to>
                                    </p:animClr>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iterate type="lt">
                                    <p:tmPct val="0"/>
                                  </p:iterate>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EC39604-9C84-48DE-9370-6554329D0C3B}"/>
              </a:ext>
            </a:extLst>
          </p:cNvPr>
          <p:cNvSpPr txBox="1"/>
          <p:nvPr/>
        </p:nvSpPr>
        <p:spPr>
          <a:xfrm>
            <a:off x="455484" y="4193867"/>
            <a:ext cx="8229602" cy="138499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                                                                         “Make sure you wear clean underwear, in case you’re in an accident.”</a:t>
            </a:r>
            <a:endParaRPr lang="en-US" sz="36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8363CCD-5F81-47FF-BD13-DB75733EEE00}"/>
              </a:ext>
            </a:extLst>
          </p:cNvPr>
          <p:cNvSpPr txBox="1"/>
          <p:nvPr/>
        </p:nvSpPr>
        <p:spPr>
          <a:xfrm>
            <a:off x="458939" y="3311584"/>
            <a:ext cx="8229602" cy="954107"/>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                                                        “Because I said so, that’s why.”</a:t>
            </a:r>
          </a:p>
        </p:txBody>
      </p:sp>
      <p:sp>
        <p:nvSpPr>
          <p:cNvPr id="13" name="TextBox 12">
            <a:extLst>
              <a:ext uri="{FF2B5EF4-FFF2-40B4-BE49-F238E27FC236}">
                <a16:creationId xmlns:a16="http://schemas.microsoft.com/office/drawing/2014/main" id="{92898028-9DB1-434E-88EA-3D48B35706CE}"/>
              </a:ext>
            </a:extLst>
          </p:cNvPr>
          <p:cNvSpPr txBox="1"/>
          <p:nvPr/>
        </p:nvSpPr>
        <p:spPr>
          <a:xfrm>
            <a:off x="420840" y="3305488"/>
            <a:ext cx="8301038"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My mother taught me </a:t>
            </a:r>
            <a:r>
              <a:rPr lang="en-US" sz="2800" dirty="0">
                <a:solidFill>
                  <a:schemeClr val="accent4">
                    <a:lumMod val="60000"/>
                    <a:lumOff val="40000"/>
                  </a:schemeClr>
                </a:solidFill>
                <a:latin typeface="Calibri" panose="020F0502020204030204" pitchFamily="34" charset="0"/>
                <a:cs typeface="Calibri" panose="020F0502020204030204" pitchFamily="34" charset="0"/>
              </a:rPr>
              <a:t>LOGIC</a:t>
            </a:r>
            <a:r>
              <a:rPr lang="en-US" sz="2800" dirty="0">
                <a:latin typeface="Calibri" panose="020F0502020204030204" pitchFamily="34" charset="0"/>
                <a:cs typeface="Calibri" panose="020F0502020204030204" pitchFamily="34" charset="0"/>
              </a:rPr>
              <a:t> – </a:t>
            </a:r>
            <a:endParaRPr lang="en-US" sz="3600" dirty="0">
              <a:solidFill>
                <a:schemeClr val="bg1"/>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2536F655-9391-44DE-9FA9-7326B5050C44}"/>
              </a:ext>
            </a:extLst>
          </p:cNvPr>
          <p:cNvSpPr txBox="1"/>
          <p:nvPr/>
        </p:nvSpPr>
        <p:spPr>
          <a:xfrm>
            <a:off x="457198" y="1074138"/>
            <a:ext cx="8227887" cy="954107"/>
          </a:xfrm>
          <a:prstGeom prst="rect">
            <a:avLst/>
          </a:prstGeom>
          <a:noFill/>
        </p:spPr>
        <p:txBody>
          <a:bodyPr wrap="square" rtlCol="0">
            <a:spAutoFit/>
          </a:bodyPr>
          <a:lstStyle/>
          <a:p>
            <a:r>
              <a:rPr lang="en-US" sz="2800" dirty="0">
                <a:solidFill>
                  <a:schemeClr val="bg1"/>
                </a:solidFill>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“You’ll sit there ‘til all that spinach is finished.” </a:t>
            </a:r>
          </a:p>
        </p:txBody>
      </p:sp>
      <p:sp>
        <p:nvSpPr>
          <p:cNvPr id="15" name="TextBox 14">
            <a:extLst>
              <a:ext uri="{FF2B5EF4-FFF2-40B4-BE49-F238E27FC236}">
                <a16:creationId xmlns:a16="http://schemas.microsoft.com/office/drawing/2014/main" id="{FB437FFE-AEAE-447D-B37B-FF29EC1BDD5F}"/>
              </a:ext>
            </a:extLst>
          </p:cNvPr>
          <p:cNvSpPr txBox="1"/>
          <p:nvPr/>
        </p:nvSpPr>
        <p:spPr>
          <a:xfrm>
            <a:off x="457201" y="1074906"/>
            <a:ext cx="8229600"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My mother taught me about </a:t>
            </a:r>
            <a:r>
              <a:rPr lang="en-US" sz="2800" dirty="0">
                <a:solidFill>
                  <a:schemeClr val="accent4">
                    <a:lumMod val="60000"/>
                    <a:lumOff val="40000"/>
                  </a:schemeClr>
                </a:solidFill>
                <a:latin typeface="Calibri" panose="020F0502020204030204" pitchFamily="34" charset="0"/>
                <a:cs typeface="Calibri" panose="020F0502020204030204" pitchFamily="34" charset="0"/>
              </a:rPr>
              <a:t>STAMINA</a:t>
            </a:r>
            <a:r>
              <a:rPr lang="en-US" sz="2800" dirty="0">
                <a:latin typeface="Calibri" panose="020F0502020204030204" pitchFamily="34" charset="0"/>
                <a:cs typeface="Calibri" panose="020F0502020204030204" pitchFamily="34" charset="0"/>
              </a:rPr>
              <a:t> – </a:t>
            </a:r>
            <a:endParaRPr lang="en-US" altLang="en-US" sz="2800" dirty="0">
              <a:solidFill>
                <a:schemeClr val="bg1"/>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08E8D5BB-4AA3-4B39-8231-6730F698D14E}"/>
              </a:ext>
            </a:extLst>
          </p:cNvPr>
          <p:cNvSpPr txBox="1"/>
          <p:nvPr/>
        </p:nvSpPr>
        <p:spPr>
          <a:xfrm>
            <a:off x="419100" y="1960618"/>
            <a:ext cx="8301038"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My mother taught me about </a:t>
            </a:r>
            <a:r>
              <a:rPr lang="en-US" sz="2800" dirty="0">
                <a:solidFill>
                  <a:schemeClr val="accent4">
                    <a:lumMod val="60000"/>
                    <a:lumOff val="40000"/>
                  </a:schemeClr>
                </a:solidFill>
                <a:latin typeface="Calibri" panose="020F0502020204030204" pitchFamily="34" charset="0"/>
                <a:cs typeface="Calibri" panose="020F0502020204030204" pitchFamily="34" charset="0"/>
              </a:rPr>
              <a:t>TIME TRAVEL </a:t>
            </a:r>
            <a:r>
              <a:rPr lang="en-US" sz="2800" dirty="0">
                <a:latin typeface="Calibri" panose="020F0502020204030204" pitchFamily="34" charset="0"/>
                <a:cs typeface="Calibri" panose="020F0502020204030204" pitchFamily="34" charset="0"/>
              </a:rPr>
              <a:t>– </a:t>
            </a:r>
            <a:r>
              <a:rPr lang="en-US" sz="2800" dirty="0">
                <a:solidFill>
                  <a:schemeClr val="bg1"/>
                </a:solidFill>
                <a:latin typeface="Calibri" panose="020F0502020204030204" pitchFamily="34" charset="0"/>
                <a:cs typeface="Calibri" panose="020F0502020204030204" pitchFamily="34" charset="0"/>
              </a:rPr>
              <a:t> </a:t>
            </a:r>
          </a:p>
        </p:txBody>
      </p:sp>
      <p:sp>
        <p:nvSpPr>
          <p:cNvPr id="17" name="TextBox 16">
            <a:extLst>
              <a:ext uri="{FF2B5EF4-FFF2-40B4-BE49-F238E27FC236}">
                <a16:creationId xmlns:a16="http://schemas.microsoft.com/office/drawing/2014/main" id="{77D7A92C-7108-4AA3-B743-582D0F3B93EF}"/>
              </a:ext>
            </a:extLst>
          </p:cNvPr>
          <p:cNvSpPr txBox="1"/>
          <p:nvPr/>
        </p:nvSpPr>
        <p:spPr>
          <a:xfrm>
            <a:off x="417385" y="4196383"/>
            <a:ext cx="8301038"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My mother taught me </a:t>
            </a:r>
            <a:r>
              <a:rPr lang="en-US" sz="2800" dirty="0">
                <a:solidFill>
                  <a:schemeClr val="accent4">
                    <a:lumMod val="60000"/>
                    <a:lumOff val="40000"/>
                  </a:schemeClr>
                </a:solidFill>
                <a:latin typeface="Calibri" panose="020F0502020204030204" pitchFamily="34" charset="0"/>
                <a:cs typeface="Calibri" panose="020F0502020204030204" pitchFamily="34" charset="0"/>
              </a:rPr>
              <a:t>PREPAREDNESS</a:t>
            </a:r>
            <a:r>
              <a:rPr lang="en-US" sz="2800" dirty="0">
                <a:latin typeface="Calibri" panose="020F0502020204030204" pitchFamily="34" charset="0"/>
                <a:cs typeface="Calibri" panose="020F0502020204030204" pitchFamily="34" charset="0"/>
              </a:rPr>
              <a:t> – </a:t>
            </a:r>
            <a:endParaRPr lang="en-US" sz="2800" dirty="0">
              <a:solidFill>
                <a:schemeClr val="bg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6D87BEB5-0A5F-474C-BAB8-CBA373A827D7}"/>
              </a:ext>
            </a:extLst>
          </p:cNvPr>
          <p:cNvSpPr txBox="1"/>
          <p:nvPr/>
        </p:nvSpPr>
        <p:spPr>
          <a:xfrm>
            <a:off x="457199" y="1965900"/>
            <a:ext cx="8229602" cy="138499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                                                                                “If you don’t straighten up, I’m going to knock you into the middle of next week!”</a:t>
            </a:r>
          </a:p>
        </p:txBody>
      </p:sp>
      <p:sp>
        <p:nvSpPr>
          <p:cNvPr id="20" name="TextBox 19">
            <a:extLst>
              <a:ext uri="{FF2B5EF4-FFF2-40B4-BE49-F238E27FC236}">
                <a16:creationId xmlns:a16="http://schemas.microsoft.com/office/drawing/2014/main" id="{5CFBCCBA-71BC-42A2-B901-03F6D3064149}"/>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12 </a:t>
            </a:r>
          </a:p>
        </p:txBody>
      </p:sp>
    </p:spTree>
    <p:extLst>
      <p:ext uri="{BB962C8B-B14F-4D97-AF65-F5344CB8AC3E}">
        <p14:creationId xmlns:p14="http://schemas.microsoft.com/office/powerpoint/2010/main" val="305906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3" presetClass="emph" presetSubtype="2" fill="hold" grpId="0" nodeType="withEffect">
                                  <p:stCondLst>
                                    <p:cond delay="0"/>
                                  </p:stCondLst>
                                  <p:childTnLst>
                                    <p:animClr clrSpc="rgb" dir="cw">
                                      <p:cBhvr override="childStyle">
                                        <p:cTn id="14" dur="500" fill="hold"/>
                                        <p:tgtEl>
                                          <p:spTgt spid="15"/>
                                        </p:tgtEl>
                                        <p:attrNameLst>
                                          <p:attrName>style.color</p:attrName>
                                        </p:attrNameLst>
                                      </p:cBhvr>
                                      <p:to>
                                        <a:schemeClr val="accent2"/>
                                      </p:to>
                                    </p:animClr>
                                  </p:childTnLst>
                                </p:cTn>
                              </p:par>
                              <p:par>
                                <p:cTn id="15" presetID="3" presetClass="emph" presetSubtype="2" fill="hold" grpId="1" nodeType="withEffect">
                                  <p:stCondLst>
                                    <p:cond delay="0"/>
                                  </p:stCondLst>
                                  <p:childTnLst>
                                    <p:animClr clrSpc="rgb" dir="cw">
                                      <p:cBhvr override="childStyle">
                                        <p:cTn id="16" dur="500" fill="hold"/>
                                        <p:tgtEl>
                                          <p:spTgt spid="14"/>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3" presetClass="emph" presetSubtype="2" fill="hold" grpId="1" nodeType="withEffect">
                                  <p:stCondLst>
                                    <p:cond delay="0"/>
                                  </p:stCondLst>
                                  <p:childTnLst>
                                    <p:animClr clrSpc="rgb" dir="cw">
                                      <p:cBhvr override="childStyle">
                                        <p:cTn id="28" dur="500" fill="hold"/>
                                        <p:tgtEl>
                                          <p:spTgt spid="16"/>
                                        </p:tgtEl>
                                        <p:attrNameLst>
                                          <p:attrName>style.color</p:attrName>
                                        </p:attrNameLst>
                                      </p:cBhvr>
                                      <p:to>
                                        <a:schemeClr val="accent2"/>
                                      </p:to>
                                    </p:animClr>
                                  </p:childTnLst>
                                </p:cTn>
                              </p:par>
                              <p:par>
                                <p:cTn id="29" presetID="3" presetClass="emph" presetSubtype="2" fill="hold" grpId="1" nodeType="withEffect">
                                  <p:stCondLst>
                                    <p:cond delay="0"/>
                                  </p:stCondLst>
                                  <p:childTnLst>
                                    <p:animClr clrSpc="rgb" dir="cw">
                                      <p:cBhvr override="childStyle">
                                        <p:cTn id="30" dur="500" fill="hold"/>
                                        <p:tgtEl>
                                          <p:spTgt spid="18"/>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3" presetClass="emph" presetSubtype="2" fill="hold" grpId="1" nodeType="withEffect">
                                  <p:stCondLst>
                                    <p:cond delay="0"/>
                                  </p:stCondLst>
                                  <p:childTnLst>
                                    <p:animClr clrSpc="rgb" dir="cw">
                                      <p:cBhvr override="childStyle">
                                        <p:cTn id="42" dur="500" fill="hold"/>
                                        <p:tgtEl>
                                          <p:spTgt spid="13"/>
                                        </p:tgtEl>
                                        <p:attrNameLst>
                                          <p:attrName>style.color</p:attrName>
                                        </p:attrNameLst>
                                      </p:cBhvr>
                                      <p:to>
                                        <a:schemeClr val="accent2"/>
                                      </p:to>
                                    </p:animClr>
                                  </p:childTnLst>
                                </p:cTn>
                              </p:par>
                              <p:par>
                                <p:cTn id="43" presetID="3" presetClass="emph" presetSubtype="2" fill="hold" grpId="1" nodeType="withEffect">
                                  <p:stCondLst>
                                    <p:cond delay="0"/>
                                  </p:stCondLst>
                                  <p:childTnLst>
                                    <p:animClr clrSpc="rgb" dir="cw">
                                      <p:cBhvr override="childStyle">
                                        <p:cTn id="44" dur="500" fill="hold"/>
                                        <p:tgtEl>
                                          <p:spTgt spid="12"/>
                                        </p:tgtEl>
                                        <p:attrNameLst>
                                          <p:attrName>style.color</p:attrName>
                                        </p:attrNameLst>
                                      </p:cBhvr>
                                      <p:to>
                                        <a:schemeClr val="accent2"/>
                                      </p:to>
                                    </p:animClr>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P spid="13" grpId="1"/>
      <p:bldP spid="14" grpId="0"/>
      <p:bldP spid="14" grpId="1"/>
      <p:bldP spid="15" grpId="0"/>
      <p:bldP spid="16" grpId="0"/>
      <p:bldP spid="16" grpId="1"/>
      <p:bldP spid="17" grpId="0"/>
      <p:bldP spid="18" grpId="0"/>
      <p:bldP spid="18" grpId="1"/>
    </p:bldLst>
  </p:timing>
</p:sld>
</file>

<file path=ppt/theme/theme1.xml><?xml version="1.0" encoding="utf-8"?>
<a:theme xmlns:a="http://schemas.openxmlformats.org/drawingml/2006/main" name="Office Theme">
  <a:themeElements>
    <a:clrScheme name="2 Timothy">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Timothy">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accent4">
                <a:lumMod val="60000"/>
                <a:lumOff val="40000"/>
              </a:schemeClr>
            </a:solidFill>
          </a:defRPr>
        </a:defPPr>
      </a:lstStyle>
    </a:txDef>
  </a:objectDefaults>
  <a:extraClrSchemeLst/>
  <a:extLst>
    <a:ext uri="{05A4C25C-085E-4340-85A3-A5531E510DB2}">
      <thm15:themeFamily xmlns:thm15="http://schemas.microsoft.com/office/thememl/2012/main" name="2_Timothy.potx" id="{B080C3D1-6E22-4DCF-A47C-A9BE209612B2}" vid="{647D4A05-7177-4AF1-BDF9-9ED2747142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2_Timothy</Template>
  <TotalTime>0</TotalTime>
  <Words>874</Words>
  <Application>Microsoft Office PowerPoint</Application>
  <PresentationFormat>On-screen Show (4:3)</PresentationFormat>
  <Paragraphs>161</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Times New Roman</vt:lpstr>
      <vt:lpstr>squeaky chalk sound</vt:lpstr>
      <vt:lpstr>Return To Sender</vt:lpstr>
      <vt:lpstr>Archistico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cp:revision>
  <dcterms:created xsi:type="dcterms:W3CDTF">2018-12-21T21:12:59Z</dcterms:created>
  <dcterms:modified xsi:type="dcterms:W3CDTF">2018-12-30T22:18:23Z</dcterms:modified>
</cp:coreProperties>
</file>